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4.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5.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6.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24" r:id="rId5"/>
    <p:sldMasterId id="2147483738" r:id="rId6"/>
    <p:sldMasterId id="2147483753" r:id="rId7"/>
    <p:sldMasterId id="2147483775" r:id="rId8"/>
    <p:sldMasterId id="2147483797" r:id="rId9"/>
    <p:sldMasterId id="2147483808" r:id="rId10"/>
  </p:sldMasterIdLst>
  <p:notesMasterIdLst>
    <p:notesMasterId r:id="rId34"/>
  </p:notesMasterIdLst>
  <p:handoutMasterIdLst>
    <p:handoutMasterId r:id="rId35"/>
  </p:handoutMasterIdLst>
  <p:sldIdLst>
    <p:sldId id="285" r:id="rId11"/>
    <p:sldId id="2146847009" r:id="rId12"/>
    <p:sldId id="2146847010" r:id="rId13"/>
    <p:sldId id="2146847011" r:id="rId14"/>
    <p:sldId id="1505" r:id="rId15"/>
    <p:sldId id="307" r:id="rId16"/>
    <p:sldId id="308" r:id="rId17"/>
    <p:sldId id="2147197122" r:id="rId18"/>
    <p:sldId id="2147197126" r:id="rId19"/>
    <p:sldId id="2147197127" r:id="rId20"/>
    <p:sldId id="2147197128" r:id="rId21"/>
    <p:sldId id="309" r:id="rId22"/>
    <p:sldId id="2147197129" r:id="rId23"/>
    <p:sldId id="2147197130" r:id="rId24"/>
    <p:sldId id="2147197131" r:id="rId25"/>
    <p:sldId id="2147197132" r:id="rId26"/>
    <p:sldId id="2147197135" r:id="rId27"/>
    <p:sldId id="2147197134" r:id="rId28"/>
    <p:sldId id="1020" r:id="rId29"/>
    <p:sldId id="327" r:id="rId30"/>
    <p:sldId id="347" r:id="rId31"/>
    <p:sldId id="316" r:id="rId32"/>
    <p:sldId id="2146847002" r:id="rId33"/>
  </p:sldIdLst>
  <p:sldSz cx="16254413" cy="9144000"/>
  <p:notesSz cx="6797675" cy="9926638"/>
  <p:defaultTextStyle>
    <a:defPPr>
      <a:defRPr lang="nb-NO"/>
    </a:defPPr>
    <a:lvl1pPr marL="0" algn="l" defTabSz="1149949" rtl="0" eaLnBrk="1" latinLnBrk="0" hangingPunct="1">
      <a:defRPr sz="2264" kern="1200">
        <a:solidFill>
          <a:schemeClr val="tx1"/>
        </a:solidFill>
        <a:latin typeface="+mn-lt"/>
        <a:ea typeface="+mn-ea"/>
        <a:cs typeface="+mn-cs"/>
      </a:defRPr>
    </a:lvl1pPr>
    <a:lvl2pPr marL="574975" algn="l" defTabSz="1149949" rtl="0" eaLnBrk="1" latinLnBrk="0" hangingPunct="1">
      <a:defRPr sz="2264" kern="1200">
        <a:solidFill>
          <a:schemeClr val="tx1"/>
        </a:solidFill>
        <a:latin typeface="+mn-lt"/>
        <a:ea typeface="+mn-ea"/>
        <a:cs typeface="+mn-cs"/>
      </a:defRPr>
    </a:lvl2pPr>
    <a:lvl3pPr marL="1149949" algn="l" defTabSz="1149949" rtl="0" eaLnBrk="1" latinLnBrk="0" hangingPunct="1">
      <a:defRPr sz="2264" kern="1200">
        <a:solidFill>
          <a:schemeClr val="tx1"/>
        </a:solidFill>
        <a:latin typeface="+mn-lt"/>
        <a:ea typeface="+mn-ea"/>
        <a:cs typeface="+mn-cs"/>
      </a:defRPr>
    </a:lvl3pPr>
    <a:lvl4pPr marL="1724924" algn="l" defTabSz="1149949" rtl="0" eaLnBrk="1" latinLnBrk="0" hangingPunct="1">
      <a:defRPr sz="2264" kern="1200">
        <a:solidFill>
          <a:schemeClr val="tx1"/>
        </a:solidFill>
        <a:latin typeface="+mn-lt"/>
        <a:ea typeface="+mn-ea"/>
        <a:cs typeface="+mn-cs"/>
      </a:defRPr>
    </a:lvl4pPr>
    <a:lvl5pPr marL="2299899" algn="l" defTabSz="1149949" rtl="0" eaLnBrk="1" latinLnBrk="0" hangingPunct="1">
      <a:defRPr sz="2264" kern="1200">
        <a:solidFill>
          <a:schemeClr val="tx1"/>
        </a:solidFill>
        <a:latin typeface="+mn-lt"/>
        <a:ea typeface="+mn-ea"/>
        <a:cs typeface="+mn-cs"/>
      </a:defRPr>
    </a:lvl5pPr>
    <a:lvl6pPr marL="2874874" algn="l" defTabSz="1149949" rtl="0" eaLnBrk="1" latinLnBrk="0" hangingPunct="1">
      <a:defRPr sz="2264" kern="1200">
        <a:solidFill>
          <a:schemeClr val="tx1"/>
        </a:solidFill>
        <a:latin typeface="+mn-lt"/>
        <a:ea typeface="+mn-ea"/>
        <a:cs typeface="+mn-cs"/>
      </a:defRPr>
    </a:lvl6pPr>
    <a:lvl7pPr marL="3449848" algn="l" defTabSz="1149949" rtl="0" eaLnBrk="1" latinLnBrk="0" hangingPunct="1">
      <a:defRPr sz="2264" kern="1200">
        <a:solidFill>
          <a:schemeClr val="tx1"/>
        </a:solidFill>
        <a:latin typeface="+mn-lt"/>
        <a:ea typeface="+mn-ea"/>
        <a:cs typeface="+mn-cs"/>
      </a:defRPr>
    </a:lvl7pPr>
    <a:lvl8pPr marL="4024823" algn="l" defTabSz="1149949" rtl="0" eaLnBrk="1" latinLnBrk="0" hangingPunct="1">
      <a:defRPr sz="2264" kern="1200">
        <a:solidFill>
          <a:schemeClr val="tx1"/>
        </a:solidFill>
        <a:latin typeface="+mn-lt"/>
        <a:ea typeface="+mn-ea"/>
        <a:cs typeface="+mn-cs"/>
      </a:defRPr>
    </a:lvl8pPr>
    <a:lvl9pPr marL="4599798" algn="l" defTabSz="1149949" rtl="0" eaLnBrk="1" latinLnBrk="0" hangingPunct="1">
      <a:defRPr sz="2264"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 inndeling" id="{FA13843D-6434-4C52-8A31-38F83041780D}">
          <p14:sldIdLst>
            <p14:sldId id="285"/>
            <p14:sldId id="2146847009"/>
            <p14:sldId id="2146847010"/>
            <p14:sldId id="2146847011"/>
            <p14:sldId id="1505"/>
            <p14:sldId id="307"/>
            <p14:sldId id="308"/>
            <p14:sldId id="2147197122"/>
            <p14:sldId id="2147197126"/>
            <p14:sldId id="2147197127"/>
            <p14:sldId id="2147197128"/>
            <p14:sldId id="309"/>
            <p14:sldId id="2147197129"/>
            <p14:sldId id="2147197130"/>
            <p14:sldId id="2147197131"/>
            <p14:sldId id="2147197132"/>
            <p14:sldId id="2147197135"/>
            <p14:sldId id="2147197134"/>
            <p14:sldId id="1020"/>
            <p14:sldId id="327"/>
            <p14:sldId id="347"/>
            <p14:sldId id="316"/>
            <p14:sldId id="2146847002"/>
          </p14:sldIdLst>
        </p14:section>
        <p14:section name="Inndeling uten navn" id="{2473F20E-4DE1-4676-9449-B2AD2BB09CD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nanue-Zahl, Pål" initials="UZP" lastIdx="5" clrIdx="0">
    <p:extLst>
      <p:ext uri="{19B8F6BF-5375-455C-9EA6-DF929625EA0E}">
        <p15:presenceInfo xmlns:p15="http://schemas.microsoft.com/office/powerpoint/2012/main" userId="S::pal.unanue-zahl@digdir.no::1ab7f56e-c201-4901-931f-7c2adb25030e" providerId="AD"/>
      </p:ext>
    </p:extLst>
  </p:cmAuthor>
  <p:cmAuthor id="2" name="Gjelsten, Sarah Jane Hails" initials="GSJH" lastIdx="2" clrIdx="1">
    <p:extLst>
      <p:ext uri="{19B8F6BF-5375-455C-9EA6-DF929625EA0E}">
        <p15:presenceInfo xmlns:p15="http://schemas.microsoft.com/office/powerpoint/2012/main" userId="S::Sarah.Jane.Hails.Gjelsten@digdir.no::ebd07a2d-5fb0-4e97-bb77-b3d54fc86959" providerId="AD"/>
      </p:ext>
    </p:extLst>
  </p:cmAuthor>
  <p:cmAuthor id="3" name="Aglen, Siv Therese" initials="AST" lastIdx="1" clrIdx="2">
    <p:extLst>
      <p:ext uri="{19B8F6BF-5375-455C-9EA6-DF929625EA0E}">
        <p15:presenceInfo xmlns:p15="http://schemas.microsoft.com/office/powerpoint/2012/main" userId="S::siv.therese.aglen@digdir.no::ec80168c-2c9f-436b-a140-9f1edbea239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A920"/>
    <a:srgbClr val="4BBDF7"/>
    <a:srgbClr val="FFFFFF"/>
    <a:srgbClr val="467E61"/>
    <a:srgbClr val="1E2B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A8F05B-3DAD-48D1-BAEC-03828294D82A}" v="1" dt="2024-11-01T12:25:45.462"/>
    <p1510:client id="{D624987F-54E5-4B41-873D-02BBA81C6B43}" v="511" dt="2024-10-30T07:16:08.661"/>
    <p1510:client id="{F3973BE4-89A3-9947-B6F9-4767CDD8A2A6}" v="104" dt="2024-10-29T12:19:45.5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462" y="7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commentAuthors" Target="commentAuthor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handoutMaster" Target="handoutMasters/handoutMaster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a:extLst>
              <a:ext uri="{FF2B5EF4-FFF2-40B4-BE49-F238E27FC236}">
                <a16:creationId xmlns:a16="http://schemas.microsoft.com/office/drawing/2014/main" id="{C97D9F32-F20C-4DB6-9AA8-FF5CEA8D115B}"/>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nb-NO"/>
          </a:p>
        </p:txBody>
      </p:sp>
      <p:sp>
        <p:nvSpPr>
          <p:cNvPr id="3" name="Plassholder for dato 2">
            <a:extLst>
              <a:ext uri="{FF2B5EF4-FFF2-40B4-BE49-F238E27FC236}">
                <a16:creationId xmlns:a16="http://schemas.microsoft.com/office/drawing/2014/main" id="{159CB09C-20D6-4E98-B90F-BDF87D963BCA}"/>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035AD78B-924F-4294-8809-135CCCE6CC67}" type="datetimeFigureOut">
              <a:rPr lang="nb-NO" smtClean="0"/>
              <a:t>01.11.2024</a:t>
            </a:fld>
            <a:endParaRPr lang="nb-NO"/>
          </a:p>
        </p:txBody>
      </p:sp>
      <p:sp>
        <p:nvSpPr>
          <p:cNvPr id="4" name="Plassholder for bunntekst 3">
            <a:extLst>
              <a:ext uri="{FF2B5EF4-FFF2-40B4-BE49-F238E27FC236}">
                <a16:creationId xmlns:a16="http://schemas.microsoft.com/office/drawing/2014/main" id="{06CB1BA3-312D-4209-8EA0-1B3A050A5B74}"/>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nb-NO"/>
          </a:p>
        </p:txBody>
      </p:sp>
      <p:sp>
        <p:nvSpPr>
          <p:cNvPr id="5" name="Plassholder for lysbildenummer 4">
            <a:extLst>
              <a:ext uri="{FF2B5EF4-FFF2-40B4-BE49-F238E27FC236}">
                <a16:creationId xmlns:a16="http://schemas.microsoft.com/office/drawing/2014/main" id="{41C6328D-6A92-426F-9F1D-E51EC222C29A}"/>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4C4377C6-E647-4E98-8F65-2DC6962E8EDF}" type="slidenum">
              <a:rPr lang="nb-NO" smtClean="0"/>
              <a:t>‹#›</a:t>
            </a:fld>
            <a:endParaRPr lang="nb-NO"/>
          </a:p>
        </p:txBody>
      </p:sp>
    </p:spTree>
    <p:extLst>
      <p:ext uri="{BB962C8B-B14F-4D97-AF65-F5344CB8AC3E}">
        <p14:creationId xmlns:p14="http://schemas.microsoft.com/office/powerpoint/2010/main" val="277547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323C8BA2-A732-4010-9FA2-CD86F6819041}" type="datetimeFigureOut">
              <a:rPr lang="nb-NO" smtClean="0"/>
              <a:t>01.11.2024</a:t>
            </a:fld>
            <a:endParaRPr lang="nb-NO"/>
          </a:p>
        </p:txBody>
      </p:sp>
      <p:sp>
        <p:nvSpPr>
          <p:cNvPr id="4" name="Plassholder for lysbild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2D830D03-FCDC-451F-BDB0-951012D902F3}" type="slidenum">
              <a:rPr lang="nb-NO" smtClean="0"/>
              <a:t>‹#›</a:t>
            </a:fld>
            <a:endParaRPr lang="nb-NO"/>
          </a:p>
        </p:txBody>
      </p:sp>
    </p:spTree>
    <p:extLst>
      <p:ext uri="{BB962C8B-B14F-4D97-AF65-F5344CB8AC3E}">
        <p14:creationId xmlns:p14="http://schemas.microsoft.com/office/powerpoint/2010/main" val="24121911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s://www.altinn.no/en/about-altinn/the-altinn-co-operation/" TargetMode="External"/><Relationship Id="rId13" Type="http://schemas.openxmlformats.org/officeDocument/2006/relationships/hyperlink" Target="https://linkerd.io/" TargetMode="External"/><Relationship Id="rId18" Type="http://schemas.openxmlformats.org/officeDocument/2006/relationships/hyperlink" Target="https://docs.github.com/en/get-started/quickstart/fork-a-repo" TargetMode="External"/><Relationship Id="rId3" Type="http://schemas.openxmlformats.org/officeDocument/2006/relationships/hyperlink" Target="https://github.com/Altinn/altinn-studio" TargetMode="External"/><Relationship Id="rId21" Type="http://schemas.openxmlformats.org/officeDocument/2006/relationships/hyperlink" Target="https://github.com/Altinn/altinn-studio/blob/master/LICENSE.md" TargetMode="External"/><Relationship Id="rId7" Type="http://schemas.openxmlformats.org/officeDocument/2006/relationships/hyperlink" Target="https://www.undp.org/sustainable-development-goals" TargetMode="External"/><Relationship Id="rId12" Type="http://schemas.openxmlformats.org/officeDocument/2006/relationships/hyperlink" Target="https://github.com/facebook/react" TargetMode="External"/><Relationship Id="rId17" Type="http://schemas.openxmlformats.org/officeDocument/2006/relationships/hyperlink" Target="https://github.com/Altinn/altinn-studio/pulls?q=is%3Apr+label%3Aexternal-contribution-%E2%9D%A4%EF%B8%8F" TargetMode="External"/><Relationship Id="rId2" Type="http://schemas.openxmlformats.org/officeDocument/2006/relationships/slide" Target="../slides/slide21.xml"/><Relationship Id="rId16" Type="http://schemas.openxmlformats.org/officeDocument/2006/relationships/hyperlink" Target="https://github.com/Altinn/altinn-studio/issues/new/choose" TargetMode="External"/><Relationship Id="rId20" Type="http://schemas.openxmlformats.org/officeDocument/2006/relationships/hyperlink" Target="https://www.digdir.no/digdir/about-norwegian-digitalisation-agency/887" TargetMode="External"/><Relationship Id="rId1" Type="http://schemas.openxmlformats.org/officeDocument/2006/relationships/notesMaster" Target="../notesMasters/notesMaster1.xml"/><Relationship Id="rId6" Type="http://schemas.openxmlformats.org/officeDocument/2006/relationships/hyperlink" Target="https://digitalpublicgoods.net/" TargetMode="External"/><Relationship Id="rId11" Type="http://schemas.openxmlformats.org/officeDocument/2006/relationships/hyperlink" Target="https://github.com/kubernetes/kubernetes" TargetMode="External"/><Relationship Id="rId5" Type="http://schemas.openxmlformats.org/officeDocument/2006/relationships/hyperlink" Target="https://docs.altinn.studio/principles" TargetMode="External"/><Relationship Id="rId15" Type="http://schemas.openxmlformats.org/officeDocument/2006/relationships/hyperlink" Target="https://github.com/Altinn/altinn-studio/issues/5992" TargetMode="External"/><Relationship Id="rId10" Type="http://schemas.openxmlformats.org/officeDocument/2006/relationships/hyperlink" Target="https://dotnet.microsoft.com/platform/open-source" TargetMode="External"/><Relationship Id="rId19" Type="http://schemas.openxmlformats.org/officeDocument/2006/relationships/hyperlink" Target="https://docs.altinn.studio/technology/tools/" TargetMode="External"/><Relationship Id="rId4" Type="http://schemas.openxmlformats.org/officeDocument/2006/relationships/hyperlink" Target="https://github.com/Altinn/altinn-studio/issues" TargetMode="External"/><Relationship Id="rId9" Type="http://schemas.openxmlformats.org/officeDocument/2006/relationships/hyperlink" Target="https://docs.altinn.studio/app/launched-apps/" TargetMode="External"/><Relationship Id="rId14" Type="http://schemas.openxmlformats.org/officeDocument/2006/relationships/hyperlink" Target="https://github.com/go-gitea/gitea" TargetMode="External"/><Relationship Id="rId22" Type="http://schemas.openxmlformats.org/officeDocument/2006/relationships/hyperlink" Target="https://www.docker.com/resources/what-container"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1</a:t>
            </a:fld>
            <a:endParaRPr lang="nb-NO"/>
          </a:p>
        </p:txBody>
      </p:sp>
    </p:spTree>
    <p:extLst>
      <p:ext uri="{BB962C8B-B14F-4D97-AF65-F5344CB8AC3E}">
        <p14:creationId xmlns:p14="http://schemas.microsoft.com/office/powerpoint/2010/main" val="9308060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600" kern="1200">
                <a:solidFill>
                  <a:schemeClr val="tx1"/>
                </a:solidFill>
                <a:effectLst/>
                <a:latin typeface="+mn-lt"/>
                <a:ea typeface="+mn-ea"/>
                <a:cs typeface="+mn-cs"/>
              </a:rPr>
              <a:t>In the </a:t>
            </a:r>
            <a:r>
              <a:rPr lang="en-US" sz="600" kern="1200" err="1">
                <a:solidFill>
                  <a:schemeClr val="tx1"/>
                </a:solidFill>
                <a:effectLst/>
                <a:latin typeface="+mn-lt"/>
                <a:ea typeface="+mn-ea"/>
                <a:cs typeface="+mn-cs"/>
              </a:rPr>
              <a:t>Altinn</a:t>
            </a:r>
            <a:r>
              <a:rPr lang="en-US" sz="600" kern="1200">
                <a:solidFill>
                  <a:schemeClr val="tx1"/>
                </a:solidFill>
                <a:effectLst/>
                <a:latin typeface="+mn-lt"/>
                <a:ea typeface="+mn-ea"/>
                <a:cs typeface="+mn-cs"/>
              </a:rPr>
              <a:t> web portal you can access your previous dialogues and start new dialogues with the government.</a:t>
            </a:r>
          </a:p>
          <a:p>
            <a:endParaRPr lang="en-US" sz="600" kern="1200">
              <a:solidFill>
                <a:schemeClr val="tx1"/>
              </a:solidFill>
              <a:effectLst/>
              <a:latin typeface="+mn-lt"/>
              <a:ea typeface="+mn-ea"/>
              <a:cs typeface="+mn-cs"/>
            </a:endParaRPr>
          </a:p>
          <a:p>
            <a:endParaRPr lang="nb-NO" sz="6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6C618283-091D-4CB7-A348-8FFD5B11873E}"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19</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64468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a:t>Effektiv </a:t>
            </a:r>
            <a:r>
              <a:rPr lang="nb-NO" err="1"/>
              <a:t>arbedisflyt</a:t>
            </a:r>
            <a:r>
              <a:rPr lang="nb-NO"/>
              <a:t>: Revisor regnskapsfører – Parallellsignering. </a:t>
            </a:r>
            <a:r>
              <a:rPr lang="nb-NO" err="1"/>
              <a:t>J.f</a:t>
            </a:r>
            <a:r>
              <a:rPr lang="nb-NO"/>
              <a:t>. Kompensasjonsordningen</a:t>
            </a:r>
          </a:p>
        </p:txBody>
      </p:sp>
      <p:sp>
        <p:nvSpPr>
          <p:cNvPr id="4" name="Slide Number Placeholder 3"/>
          <p:cNvSpPr>
            <a:spLocks noGrp="1"/>
          </p:cNvSpPr>
          <p:nvPr>
            <p:ph type="sldNum" sz="quarter" idx="5"/>
          </p:nvPr>
        </p:nvSpPr>
        <p:spPr/>
        <p:txBody>
          <a:bodyPr/>
          <a:lstStyle/>
          <a:p>
            <a:fld id="{EC4F111E-DC45-3C43-BD1A-2CD4D8B267BF}" type="slidenum">
              <a:rPr lang="en-US" smtClean="0"/>
              <a:t>20</a:t>
            </a:fld>
            <a:endParaRPr lang="en-US"/>
          </a:p>
        </p:txBody>
      </p:sp>
    </p:spTree>
    <p:extLst>
      <p:ext uri="{BB962C8B-B14F-4D97-AF65-F5344CB8AC3E}">
        <p14:creationId xmlns:p14="http://schemas.microsoft.com/office/powerpoint/2010/main" val="1288147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sz="1200" kern="1200" err="1">
                <a:solidFill>
                  <a:schemeClr val="tx1"/>
                </a:solidFill>
                <a:effectLst/>
                <a:latin typeface="+mn-lt"/>
                <a:ea typeface="+mn-ea"/>
                <a:cs typeface="+mn-cs"/>
              </a:rPr>
              <a:t>Free</a:t>
            </a:r>
            <a:r>
              <a:rPr lang="nb-NO" sz="1200" kern="1200">
                <a:solidFill>
                  <a:schemeClr val="tx1"/>
                </a:solidFill>
                <a:effectLst/>
                <a:latin typeface="+mn-lt"/>
                <a:ea typeface="+mn-ea"/>
                <a:cs typeface="+mn-cs"/>
              </a:rPr>
              <a:t> and </a:t>
            </a:r>
            <a:r>
              <a:rPr lang="nb-NO" sz="1200" kern="1200" err="1">
                <a:solidFill>
                  <a:schemeClr val="tx1"/>
                </a:solidFill>
                <a:effectLst/>
                <a:latin typeface="+mn-lt"/>
                <a:ea typeface="+mn-ea"/>
                <a:cs typeface="+mn-cs"/>
              </a:rPr>
              <a:t>open-source</a:t>
            </a:r>
            <a:r>
              <a:rPr lang="nb-NO" sz="1200" kern="1200">
                <a:solidFill>
                  <a:schemeClr val="tx1"/>
                </a:solidFill>
                <a:effectLst/>
                <a:latin typeface="+mn-lt"/>
                <a:ea typeface="+mn-ea"/>
                <a:cs typeface="+mn-cs"/>
              </a:rPr>
              <a:t> software</a:t>
            </a:r>
          </a:p>
          <a:p>
            <a:r>
              <a:rPr lang="nb-NO"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We want to share our platform with others for free. We want the possibility to create an Open Source community around the platform.</a:t>
            </a:r>
            <a:r>
              <a:rPr lang="nb-NO"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Code developed is </a:t>
            </a:r>
            <a:r>
              <a:rPr lang="en-US" sz="1200" kern="1200">
                <a:solidFill>
                  <a:schemeClr val="tx1"/>
                </a:solidFill>
                <a:effectLst/>
                <a:latin typeface="+mn-lt"/>
                <a:ea typeface="+mn-ea"/>
                <a:cs typeface="+mn-cs"/>
                <a:hlinkClick r:id="rId3"/>
              </a:rPr>
              <a:t>shared on GitHub</a:t>
            </a:r>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We have our </a:t>
            </a:r>
            <a:r>
              <a:rPr lang="en-US" sz="1200" kern="1200">
                <a:solidFill>
                  <a:schemeClr val="tx1"/>
                </a:solidFill>
                <a:effectLst/>
                <a:latin typeface="+mn-lt"/>
                <a:ea typeface="+mn-ea"/>
                <a:cs typeface="+mn-cs"/>
                <a:hlinkClick r:id="rId4"/>
              </a:rPr>
              <a:t>backlog</a:t>
            </a:r>
            <a:r>
              <a:rPr lang="en-US" sz="1200" kern="1200">
                <a:solidFill>
                  <a:schemeClr val="tx1"/>
                </a:solidFill>
                <a:effectLst/>
                <a:latin typeface="+mn-lt"/>
                <a:ea typeface="+mn-ea"/>
                <a:cs typeface="+mn-cs"/>
              </a:rPr>
              <a:t> on GitHub.</a:t>
            </a:r>
          </a:p>
          <a:p>
            <a:r>
              <a:rPr lang="en-US" sz="1200" kern="1200">
                <a:solidFill>
                  <a:schemeClr val="tx1"/>
                </a:solidFill>
                <a:effectLst/>
                <a:latin typeface="+mn-lt"/>
                <a:ea typeface="+mn-ea"/>
                <a:cs typeface="+mn-cs"/>
              </a:rPr>
              <a:t>We Can’t use closed source products in the platform</a:t>
            </a:r>
          </a:p>
          <a:p>
            <a:r>
              <a:rPr lang="en-US" sz="1200" kern="1200">
                <a:solidFill>
                  <a:schemeClr val="tx1"/>
                </a:solidFill>
                <a:effectLst/>
                <a:latin typeface="+mn-lt"/>
                <a:ea typeface="+mn-ea"/>
                <a:cs typeface="+mn-cs"/>
              </a:rPr>
              <a:t>We Can’t use products with licensing limiting use and modifications</a:t>
            </a:r>
          </a:p>
          <a:p>
            <a:r>
              <a:rPr lang="en-US" sz="1200" kern="1200">
                <a:solidFill>
                  <a:schemeClr val="tx1"/>
                </a:solidFill>
                <a:effectLst/>
                <a:latin typeface="+mn-lt"/>
                <a:ea typeface="+mn-ea"/>
                <a:cs typeface="+mn-cs"/>
              </a:rPr>
              <a:t>Others, like you can reuse and modify our components and solutions</a:t>
            </a:r>
          </a:p>
          <a:p>
            <a:endParaRPr lang="en-US" sz="1200" kern="1200">
              <a:solidFill>
                <a:schemeClr val="tx1"/>
              </a:solidFill>
              <a:effectLst/>
              <a:latin typeface="+mn-lt"/>
              <a:ea typeface="+mn-ea"/>
              <a:cs typeface="+mn-cs"/>
            </a:endParaRPr>
          </a:p>
          <a:p>
            <a:pPr algn="l"/>
            <a:r>
              <a:rPr lang="en-GB" b="0" i="0">
                <a:solidFill>
                  <a:srgbClr val="000000"/>
                </a:solidFill>
                <a:effectLst/>
                <a:latin typeface="DIN-reg"/>
              </a:rPr>
              <a:t>But to be clear, reuse is something we in </a:t>
            </a:r>
            <a:r>
              <a:rPr lang="en-GB" b="0" i="0" err="1">
                <a:solidFill>
                  <a:srgbClr val="000000"/>
                </a:solidFill>
                <a:effectLst/>
                <a:latin typeface="DIN-reg"/>
              </a:rPr>
              <a:t>Altinn</a:t>
            </a:r>
            <a:r>
              <a:rPr lang="en-GB" b="0" i="0">
                <a:solidFill>
                  <a:srgbClr val="000000"/>
                </a:solidFill>
                <a:effectLst/>
                <a:latin typeface="DIN-reg"/>
              </a:rPr>
              <a:t> consider a </a:t>
            </a:r>
            <a:r>
              <a:rPr lang="en-GB" b="0" i="1">
                <a:solidFill>
                  <a:srgbClr val="000000"/>
                </a:solidFill>
                <a:effectLst/>
                <a:latin typeface="DIN-reg"/>
              </a:rPr>
              <a:t>central</a:t>
            </a:r>
            <a:r>
              <a:rPr lang="en-GB" b="0" i="0">
                <a:solidFill>
                  <a:srgbClr val="000000"/>
                </a:solidFill>
                <a:effectLst/>
                <a:latin typeface="DIN-reg"/>
              </a:rPr>
              <a:t> motivation. </a:t>
            </a:r>
          </a:p>
          <a:p>
            <a:pPr algn="l"/>
            <a:endParaRPr lang="en-GB" b="0" i="0">
              <a:solidFill>
                <a:srgbClr val="000000"/>
              </a:solidFill>
              <a:effectLst/>
              <a:latin typeface="DIN-reg"/>
            </a:endParaRPr>
          </a:p>
          <a:p>
            <a:pPr algn="l"/>
            <a:r>
              <a:rPr lang="en-GB" b="0" i="0">
                <a:solidFill>
                  <a:srgbClr val="000000"/>
                </a:solidFill>
                <a:effectLst/>
                <a:latin typeface="DIN-reg"/>
              </a:rPr>
              <a:t>We facilitate reuse and sharing at all levels of the </a:t>
            </a:r>
            <a:r>
              <a:rPr lang="en-GB" b="0" i="0" err="1">
                <a:solidFill>
                  <a:srgbClr val="000000"/>
                </a:solidFill>
                <a:effectLst/>
                <a:latin typeface="DIN-reg"/>
              </a:rPr>
              <a:t>Altinn</a:t>
            </a:r>
            <a:r>
              <a:rPr lang="en-GB" b="0" i="0">
                <a:solidFill>
                  <a:srgbClr val="000000"/>
                </a:solidFill>
                <a:effectLst/>
                <a:latin typeface="DIN-reg"/>
              </a:rPr>
              <a:t> architecture, from </a:t>
            </a:r>
            <a:r>
              <a:rPr lang="en-GB" b="0" i="0" u="none" strike="noStrike">
                <a:solidFill>
                  <a:srgbClr val="000000"/>
                </a:solidFill>
                <a:effectLst/>
                <a:latin typeface="DIN-reg"/>
                <a:hlinkClick r:id="rId5"/>
              </a:rPr>
              <a:t>our principles</a:t>
            </a:r>
            <a:r>
              <a:rPr lang="en-GB" b="0" i="0">
                <a:solidFill>
                  <a:srgbClr val="000000"/>
                </a:solidFill>
                <a:effectLst/>
                <a:latin typeface="DIN-reg"/>
              </a:rPr>
              <a:t> to the entire platform and infrastructure, down to design and UI-widgets, code and configuration.</a:t>
            </a:r>
          </a:p>
          <a:p>
            <a:pPr algn="l"/>
            <a:r>
              <a:rPr lang="en-GB" b="0" i="0">
                <a:solidFill>
                  <a:srgbClr val="000000"/>
                </a:solidFill>
                <a:effectLst/>
                <a:latin typeface="DIN-reg"/>
              </a:rPr>
              <a:t>This is also one of several reasons why </a:t>
            </a:r>
            <a:r>
              <a:rPr lang="en-GB" b="0" i="0" err="1">
                <a:solidFill>
                  <a:srgbClr val="000000"/>
                </a:solidFill>
                <a:effectLst/>
                <a:latin typeface="DIN-reg"/>
              </a:rPr>
              <a:t>Altinn</a:t>
            </a:r>
            <a:r>
              <a:rPr lang="en-GB" b="0" i="0">
                <a:solidFill>
                  <a:srgbClr val="000000"/>
                </a:solidFill>
                <a:effectLst/>
                <a:latin typeface="DIN-reg"/>
              </a:rPr>
              <a:t> is now a </a:t>
            </a:r>
            <a:r>
              <a:rPr lang="en-GB" b="0" i="0" u="none" strike="noStrike">
                <a:solidFill>
                  <a:srgbClr val="000000"/>
                </a:solidFill>
                <a:effectLst/>
                <a:latin typeface="DIN-reg"/>
                <a:hlinkClick r:id="rId6"/>
              </a:rPr>
              <a:t>Digital Public Good (DPG)</a:t>
            </a:r>
            <a:r>
              <a:rPr lang="en-GB" b="0" i="0">
                <a:solidFill>
                  <a:srgbClr val="000000"/>
                </a:solidFill>
                <a:effectLst/>
                <a:latin typeface="DIN-reg"/>
              </a:rPr>
              <a:t>, where the goal is to be able to reuse everything we develop not only at national level, but also globally to accelerate the attainment of </a:t>
            </a:r>
            <a:r>
              <a:rPr lang="en-GB" b="0" i="0" u="none" strike="noStrike">
                <a:solidFill>
                  <a:srgbClr val="000000"/>
                </a:solidFill>
                <a:effectLst/>
                <a:latin typeface="DIN-reg"/>
                <a:hlinkClick r:id="rId7"/>
              </a:rPr>
              <a:t>the sustainable development goals</a:t>
            </a:r>
            <a:r>
              <a:rPr lang="en-GB" b="0" i="0">
                <a:solidFill>
                  <a:srgbClr val="000000"/>
                </a:solidFill>
                <a:effectLst/>
                <a:latin typeface="DIN-reg"/>
              </a:rPr>
              <a:t>.</a:t>
            </a:r>
          </a:p>
          <a:p>
            <a:pPr algn="l"/>
            <a:r>
              <a:rPr lang="en-GB" b="0" i="0">
                <a:solidFill>
                  <a:srgbClr val="000000"/>
                </a:solidFill>
                <a:effectLst/>
                <a:latin typeface="DIN-reg"/>
              </a:rPr>
              <a:t>We also encourage </a:t>
            </a:r>
            <a:r>
              <a:rPr lang="en-GB" b="0" i="0" u="none" strike="noStrike">
                <a:solidFill>
                  <a:srgbClr val="000000"/>
                </a:solidFill>
                <a:effectLst/>
                <a:latin typeface="DIN-reg"/>
                <a:hlinkClick r:id="rId8"/>
              </a:rPr>
              <a:t>the developers building apps</a:t>
            </a:r>
            <a:r>
              <a:rPr lang="en-GB" b="0" i="0">
                <a:solidFill>
                  <a:srgbClr val="000000"/>
                </a:solidFill>
                <a:effectLst/>
                <a:latin typeface="DIN-reg"/>
              </a:rPr>
              <a:t> using </a:t>
            </a:r>
            <a:r>
              <a:rPr lang="en-GB" b="0" i="0" err="1">
                <a:solidFill>
                  <a:srgbClr val="000000"/>
                </a:solidFill>
                <a:effectLst/>
                <a:latin typeface="DIN-reg"/>
              </a:rPr>
              <a:t>Altinn</a:t>
            </a:r>
            <a:r>
              <a:rPr lang="en-GB" b="0" i="0">
                <a:solidFill>
                  <a:srgbClr val="000000"/>
                </a:solidFill>
                <a:effectLst/>
                <a:latin typeface="DIN-reg"/>
              </a:rPr>
              <a:t> Studio to also </a:t>
            </a:r>
            <a:r>
              <a:rPr lang="en-GB" b="0" i="0" u="none" strike="noStrike">
                <a:solidFill>
                  <a:srgbClr val="000000"/>
                </a:solidFill>
                <a:effectLst/>
                <a:latin typeface="DIN-reg"/>
                <a:hlinkClick r:id="rId9"/>
              </a:rPr>
              <a:t>share their apps</a:t>
            </a:r>
            <a:r>
              <a:rPr lang="en-GB" b="0" i="0">
                <a:solidFill>
                  <a:srgbClr val="000000"/>
                </a:solidFill>
                <a:effectLst/>
                <a:latin typeface="DIN-reg"/>
              </a:rPr>
              <a:t>. In fact, you have to do an active decision </a:t>
            </a:r>
            <a:r>
              <a:rPr lang="en-GB" b="0" i="1">
                <a:solidFill>
                  <a:srgbClr val="000000"/>
                </a:solidFill>
                <a:effectLst/>
                <a:latin typeface="DIN-reg"/>
              </a:rPr>
              <a:t>not</a:t>
            </a:r>
            <a:r>
              <a:rPr lang="en-GB" b="0" i="0">
                <a:solidFill>
                  <a:srgbClr val="000000"/>
                </a:solidFill>
                <a:effectLst/>
                <a:latin typeface="DIN-reg"/>
              </a:rPr>
              <a:t> to share, since sharing and reuse is central to the concept of </a:t>
            </a:r>
            <a:r>
              <a:rPr lang="en-GB" b="0" i="0" err="1">
                <a:solidFill>
                  <a:srgbClr val="000000"/>
                </a:solidFill>
                <a:effectLst/>
                <a:latin typeface="DIN-reg"/>
              </a:rPr>
              <a:t>Altinn</a:t>
            </a:r>
            <a:r>
              <a:rPr lang="en-GB" b="0" i="0">
                <a:solidFill>
                  <a:srgbClr val="000000"/>
                </a:solidFill>
                <a:effectLst/>
                <a:latin typeface="DIN-reg"/>
              </a:rPr>
              <a:t> 3.</a:t>
            </a:r>
          </a:p>
          <a:p>
            <a:pPr algn="l"/>
            <a:r>
              <a:rPr lang="en-GB" b="0" i="0">
                <a:solidFill>
                  <a:srgbClr val="000000"/>
                </a:solidFill>
                <a:effectLst/>
                <a:latin typeface="DIN-reg"/>
              </a:rPr>
              <a:t>Cooperation</a:t>
            </a:r>
          </a:p>
          <a:p>
            <a:pPr algn="l"/>
            <a:r>
              <a:rPr lang="en-GB" b="0" i="0">
                <a:solidFill>
                  <a:srgbClr val="000000"/>
                </a:solidFill>
                <a:effectLst/>
                <a:latin typeface="DIN-reg"/>
              </a:rPr>
              <a:t>The best way to get a good collaboration across organizations and projects is openness and transparency, that everyone can contribute, provide input, be heard, follow what’s happening.</a:t>
            </a:r>
          </a:p>
          <a:p>
            <a:pPr algn="l"/>
            <a:r>
              <a:rPr lang="en-GB" b="0" i="0">
                <a:solidFill>
                  <a:srgbClr val="000000"/>
                </a:solidFill>
                <a:effectLst/>
                <a:latin typeface="DIN-reg"/>
              </a:rPr>
              <a:t>This has been a central point in the open source “revolution”, that has become the new norm for large parts of software development in the world. </a:t>
            </a:r>
          </a:p>
          <a:p>
            <a:pPr algn="l"/>
            <a:endParaRPr lang="en-GB" b="0" i="0">
              <a:solidFill>
                <a:srgbClr val="000000"/>
              </a:solidFill>
              <a:effectLst/>
              <a:latin typeface="DIN-reg"/>
            </a:endParaRPr>
          </a:p>
          <a:p>
            <a:pPr algn="l"/>
            <a:r>
              <a:rPr lang="en-GB" b="0" i="0">
                <a:solidFill>
                  <a:srgbClr val="000000"/>
                </a:solidFill>
                <a:effectLst/>
                <a:latin typeface="DIN-reg"/>
              </a:rPr>
              <a:t>Since all the tools and dependencies we use are open source on </a:t>
            </a:r>
            <a:r>
              <a:rPr lang="en-GB" b="0" i="0" err="1">
                <a:solidFill>
                  <a:srgbClr val="000000"/>
                </a:solidFill>
                <a:effectLst/>
                <a:latin typeface="DIN-reg"/>
              </a:rPr>
              <a:t>Github</a:t>
            </a:r>
            <a:r>
              <a:rPr lang="en-GB" b="0" i="0">
                <a:solidFill>
                  <a:srgbClr val="000000"/>
                </a:solidFill>
                <a:effectLst/>
                <a:latin typeface="DIN-reg"/>
              </a:rPr>
              <a:t>, we in </a:t>
            </a:r>
            <a:r>
              <a:rPr lang="en-GB" b="0" i="0" err="1">
                <a:solidFill>
                  <a:srgbClr val="000000"/>
                </a:solidFill>
                <a:effectLst/>
                <a:latin typeface="DIN-reg"/>
              </a:rPr>
              <a:t>Altinn</a:t>
            </a:r>
            <a:r>
              <a:rPr lang="en-GB" b="0" i="0">
                <a:solidFill>
                  <a:srgbClr val="000000"/>
                </a:solidFill>
                <a:effectLst/>
                <a:latin typeface="DIN-reg"/>
              </a:rPr>
              <a:t> can also follow what’s happening, and collaborate and contribute back to the software we’re using.</a:t>
            </a:r>
          </a:p>
          <a:p>
            <a:pPr algn="l"/>
            <a:r>
              <a:rPr lang="en-GB" b="0" i="0">
                <a:solidFill>
                  <a:srgbClr val="000000"/>
                </a:solidFill>
                <a:effectLst/>
                <a:latin typeface="DIN-reg"/>
              </a:rPr>
              <a:t>Examples of such open source software is </a:t>
            </a:r>
            <a:r>
              <a:rPr lang="en-GB" b="0" i="0" u="none" strike="noStrike">
                <a:solidFill>
                  <a:srgbClr val="000000"/>
                </a:solidFill>
                <a:effectLst/>
                <a:latin typeface="DIN-reg"/>
                <a:hlinkClick r:id="rId10"/>
              </a:rPr>
              <a:t>.NET</a:t>
            </a:r>
            <a:r>
              <a:rPr lang="en-GB" b="0" i="0">
                <a:solidFill>
                  <a:srgbClr val="000000"/>
                </a:solidFill>
                <a:effectLst/>
                <a:latin typeface="DIN-reg"/>
              </a:rPr>
              <a:t>, </a:t>
            </a:r>
            <a:r>
              <a:rPr lang="en-GB" b="0" i="0" u="none" strike="noStrike">
                <a:solidFill>
                  <a:srgbClr val="000000"/>
                </a:solidFill>
                <a:effectLst/>
                <a:latin typeface="DIN-reg"/>
                <a:hlinkClick r:id="rId11"/>
              </a:rPr>
              <a:t>Kubernetes</a:t>
            </a:r>
            <a:r>
              <a:rPr lang="en-GB" b="0" i="0">
                <a:solidFill>
                  <a:srgbClr val="000000"/>
                </a:solidFill>
                <a:effectLst/>
                <a:latin typeface="DIN-reg"/>
              </a:rPr>
              <a:t>, </a:t>
            </a:r>
            <a:r>
              <a:rPr lang="en-GB" b="0" i="0" u="none" strike="noStrike">
                <a:solidFill>
                  <a:srgbClr val="000000"/>
                </a:solidFill>
                <a:effectLst/>
                <a:latin typeface="DIN-reg"/>
                <a:hlinkClick r:id="rId12"/>
              </a:rPr>
              <a:t>React</a:t>
            </a:r>
            <a:r>
              <a:rPr lang="en-GB" b="0" i="0">
                <a:solidFill>
                  <a:srgbClr val="000000"/>
                </a:solidFill>
                <a:effectLst/>
                <a:latin typeface="DIN-reg"/>
              </a:rPr>
              <a:t>, </a:t>
            </a:r>
            <a:r>
              <a:rPr lang="en-GB" b="0" i="0" u="none" strike="noStrike">
                <a:solidFill>
                  <a:srgbClr val="000000"/>
                </a:solidFill>
                <a:effectLst/>
                <a:latin typeface="DIN-reg"/>
                <a:hlinkClick r:id="rId13"/>
              </a:rPr>
              <a:t>Linkerd</a:t>
            </a:r>
            <a:r>
              <a:rPr lang="en-GB" b="0" i="0">
                <a:solidFill>
                  <a:srgbClr val="000000"/>
                </a:solidFill>
                <a:effectLst/>
                <a:latin typeface="DIN-reg"/>
              </a:rPr>
              <a:t> and </a:t>
            </a:r>
            <a:r>
              <a:rPr lang="en-GB" b="0" i="0" u="none" strike="noStrike">
                <a:solidFill>
                  <a:srgbClr val="000000"/>
                </a:solidFill>
                <a:effectLst/>
                <a:latin typeface="DIN-reg"/>
                <a:hlinkClick r:id="rId14"/>
              </a:rPr>
              <a:t>Gitea</a:t>
            </a:r>
            <a:r>
              <a:rPr lang="en-GB" b="0" i="0">
                <a:solidFill>
                  <a:srgbClr val="000000"/>
                </a:solidFill>
                <a:effectLst/>
                <a:latin typeface="DIN-reg"/>
              </a:rPr>
              <a:t>. And our </a:t>
            </a:r>
            <a:r>
              <a:rPr lang="en-GB" b="0" i="0" u="none" strike="noStrike">
                <a:solidFill>
                  <a:srgbClr val="000000"/>
                </a:solidFill>
                <a:effectLst/>
                <a:latin typeface="DIN-reg"/>
                <a:hlinkClick r:id="rId15"/>
              </a:rPr>
              <a:t>issue #5992</a:t>
            </a:r>
            <a:r>
              <a:rPr lang="en-GB" b="0" i="0">
                <a:solidFill>
                  <a:srgbClr val="000000"/>
                </a:solidFill>
                <a:effectLst/>
                <a:latin typeface="DIN-reg"/>
              </a:rPr>
              <a:t> is a good example on how we can track and easily link to issues across software.</a:t>
            </a:r>
          </a:p>
          <a:p>
            <a:pPr algn="l"/>
            <a:r>
              <a:rPr lang="en-GB" b="0" i="0">
                <a:solidFill>
                  <a:srgbClr val="000000"/>
                </a:solidFill>
                <a:effectLst/>
                <a:latin typeface="DIN-reg"/>
              </a:rPr>
              <a:t>And since </a:t>
            </a:r>
            <a:r>
              <a:rPr lang="en-GB" b="0" i="0" err="1">
                <a:solidFill>
                  <a:srgbClr val="000000"/>
                </a:solidFill>
                <a:effectLst/>
                <a:latin typeface="DIN-reg"/>
              </a:rPr>
              <a:t>Altinn</a:t>
            </a:r>
            <a:r>
              <a:rPr lang="en-GB" b="0" i="0">
                <a:solidFill>
                  <a:srgbClr val="000000"/>
                </a:solidFill>
                <a:effectLst/>
                <a:latin typeface="DIN-reg"/>
              </a:rPr>
              <a:t> is open source at </a:t>
            </a:r>
            <a:r>
              <a:rPr lang="en-GB" b="0" i="0" err="1">
                <a:solidFill>
                  <a:srgbClr val="000000"/>
                </a:solidFill>
                <a:effectLst/>
                <a:latin typeface="DIN-reg"/>
              </a:rPr>
              <a:t>Github</a:t>
            </a:r>
            <a:r>
              <a:rPr lang="en-GB" b="0" i="0">
                <a:solidFill>
                  <a:srgbClr val="000000"/>
                </a:solidFill>
                <a:effectLst/>
                <a:latin typeface="DIN-reg"/>
              </a:rPr>
              <a:t>, it is as easy for everyone else to do the same thing to us. Both </a:t>
            </a:r>
            <a:r>
              <a:rPr lang="en-GB" b="0" i="0" u="none" strike="noStrike">
                <a:solidFill>
                  <a:srgbClr val="000000"/>
                </a:solidFill>
                <a:effectLst/>
                <a:latin typeface="DIN-reg"/>
                <a:hlinkClick r:id="rId16"/>
              </a:rPr>
              <a:t>creating new issues</a:t>
            </a:r>
            <a:r>
              <a:rPr lang="en-GB" b="0" i="0">
                <a:solidFill>
                  <a:srgbClr val="000000"/>
                </a:solidFill>
                <a:effectLst/>
                <a:latin typeface="DIN-reg"/>
              </a:rPr>
              <a:t>, contribute in discussions or contribute code, something the label </a:t>
            </a:r>
            <a:r>
              <a:rPr lang="en-GB" b="0" i="0" u="none" strike="noStrike">
                <a:solidFill>
                  <a:srgbClr val="000000"/>
                </a:solidFill>
                <a:effectLst/>
                <a:latin typeface="DIN-reg"/>
                <a:hlinkClick r:id="rId17"/>
              </a:rPr>
              <a:t>external-contribution-❤️</a:t>
            </a:r>
            <a:r>
              <a:rPr lang="en-GB" b="0" i="0">
                <a:solidFill>
                  <a:srgbClr val="000000"/>
                </a:solidFill>
                <a:effectLst/>
                <a:latin typeface="DIN-reg"/>
              </a:rPr>
              <a:t> illustrates well.</a:t>
            </a:r>
          </a:p>
          <a:p>
            <a:pPr algn="l"/>
            <a:endParaRPr lang="en-GB" b="0" i="0">
              <a:solidFill>
                <a:srgbClr val="000000"/>
              </a:solidFill>
              <a:effectLst/>
              <a:latin typeface="DIN-reg"/>
            </a:endParaRPr>
          </a:p>
          <a:p>
            <a:pPr algn="l"/>
            <a:endParaRPr lang="en-GB" b="0" i="0">
              <a:solidFill>
                <a:srgbClr val="000000"/>
              </a:solidFill>
              <a:effectLst/>
              <a:latin typeface="DIN-reg"/>
            </a:endParaRPr>
          </a:p>
          <a:p>
            <a:pPr algn="l"/>
            <a:r>
              <a:rPr lang="en-GB" b="0" i="0">
                <a:solidFill>
                  <a:srgbClr val="000000"/>
                </a:solidFill>
                <a:effectLst/>
                <a:latin typeface="DIN-reg"/>
              </a:rPr>
              <a:t>Vendor bindings</a:t>
            </a:r>
          </a:p>
          <a:p>
            <a:pPr algn="l"/>
            <a:r>
              <a:rPr lang="en-GB" b="0" i="0" err="1">
                <a:solidFill>
                  <a:srgbClr val="000000"/>
                </a:solidFill>
                <a:effectLst/>
                <a:latin typeface="DIN-reg"/>
              </a:rPr>
              <a:t>Altinn</a:t>
            </a:r>
            <a:r>
              <a:rPr lang="en-GB" b="0" i="0">
                <a:solidFill>
                  <a:srgbClr val="000000"/>
                </a:solidFill>
                <a:effectLst/>
                <a:latin typeface="DIN-reg"/>
              </a:rPr>
              <a:t> as a national common component has previously experienced major challenges by building on closed proprietary software. Software from Adobe in </a:t>
            </a:r>
            <a:r>
              <a:rPr lang="en-GB" b="0" i="0" err="1">
                <a:solidFill>
                  <a:srgbClr val="000000"/>
                </a:solidFill>
                <a:effectLst/>
                <a:latin typeface="DIN-reg"/>
              </a:rPr>
              <a:t>Altinn</a:t>
            </a:r>
            <a:r>
              <a:rPr lang="en-GB" b="0" i="0">
                <a:solidFill>
                  <a:srgbClr val="000000"/>
                </a:solidFill>
                <a:effectLst/>
                <a:latin typeface="DIN-reg"/>
              </a:rPr>
              <a:t> 1 and from Microsoft in </a:t>
            </a:r>
            <a:r>
              <a:rPr lang="en-GB" b="0" i="0" err="1">
                <a:solidFill>
                  <a:srgbClr val="000000"/>
                </a:solidFill>
                <a:effectLst/>
                <a:latin typeface="DIN-reg"/>
              </a:rPr>
              <a:t>Altinn</a:t>
            </a:r>
            <a:r>
              <a:rPr lang="en-GB" b="0" i="0">
                <a:solidFill>
                  <a:srgbClr val="000000"/>
                </a:solidFill>
                <a:effectLst/>
                <a:latin typeface="DIN-reg"/>
              </a:rPr>
              <a:t> 2.</a:t>
            </a:r>
          </a:p>
          <a:p>
            <a:pPr algn="l"/>
            <a:r>
              <a:rPr lang="en-GB" b="0" i="0">
                <a:solidFill>
                  <a:srgbClr val="000000"/>
                </a:solidFill>
                <a:effectLst/>
                <a:latin typeface="DIN-reg"/>
              </a:rPr>
              <a:t>End-of-life for proprietary software is actually the main reason for why we had to create </a:t>
            </a:r>
            <a:r>
              <a:rPr lang="en-GB" b="0" i="0" err="1">
                <a:solidFill>
                  <a:srgbClr val="000000"/>
                </a:solidFill>
                <a:effectLst/>
                <a:latin typeface="DIN-reg"/>
              </a:rPr>
              <a:t>Altinn</a:t>
            </a:r>
            <a:r>
              <a:rPr lang="en-GB" b="0" i="0">
                <a:solidFill>
                  <a:srgbClr val="000000"/>
                </a:solidFill>
                <a:effectLst/>
                <a:latin typeface="DIN-reg"/>
              </a:rPr>
              <a:t> 3.</a:t>
            </a:r>
          </a:p>
          <a:p>
            <a:pPr algn="l"/>
            <a:r>
              <a:rPr lang="en-GB" b="0" i="0">
                <a:solidFill>
                  <a:srgbClr val="000000"/>
                </a:solidFill>
                <a:effectLst/>
                <a:latin typeface="DIN-reg"/>
              </a:rPr>
              <a:t>When building a solution on top of proprietary software, then you’ve lost control over your own future, for example if the vendor chooses to phase out the product.</a:t>
            </a:r>
            <a:br>
              <a:rPr lang="en-GB" b="0" i="0">
                <a:solidFill>
                  <a:srgbClr val="000000"/>
                </a:solidFill>
                <a:effectLst/>
                <a:latin typeface="DIN-reg"/>
              </a:rPr>
            </a:br>
            <a:r>
              <a:rPr lang="en-GB" b="0" i="0">
                <a:solidFill>
                  <a:srgbClr val="000000"/>
                </a:solidFill>
                <a:effectLst/>
                <a:latin typeface="DIN-reg"/>
              </a:rPr>
              <a:t>If your solution is built on top of open source products then you, or </a:t>
            </a:r>
            <a:r>
              <a:rPr lang="en-GB" b="0" i="0" err="1">
                <a:solidFill>
                  <a:srgbClr val="000000"/>
                </a:solidFill>
                <a:effectLst/>
                <a:latin typeface="DIN-reg"/>
              </a:rPr>
              <a:t>anybode</a:t>
            </a:r>
            <a:r>
              <a:rPr lang="en-GB" b="0" i="0">
                <a:solidFill>
                  <a:srgbClr val="000000"/>
                </a:solidFill>
                <a:effectLst/>
                <a:latin typeface="DIN-reg"/>
              </a:rPr>
              <a:t> else, can make a </a:t>
            </a:r>
            <a:r>
              <a:rPr lang="en-GB" b="0" i="0" u="none" strike="noStrike">
                <a:solidFill>
                  <a:srgbClr val="000000"/>
                </a:solidFill>
                <a:effectLst/>
                <a:latin typeface="DIN-reg"/>
                <a:hlinkClick r:id="rId18"/>
              </a:rPr>
              <a:t>fork</a:t>
            </a:r>
            <a:r>
              <a:rPr lang="en-GB" b="0" i="0">
                <a:solidFill>
                  <a:srgbClr val="000000"/>
                </a:solidFill>
                <a:effectLst/>
                <a:latin typeface="DIN-reg"/>
              </a:rPr>
              <a:t> in such a situation.</a:t>
            </a:r>
          </a:p>
          <a:p>
            <a:pPr algn="l"/>
            <a:endParaRPr lang="en-GB" b="0" i="0">
              <a:solidFill>
                <a:srgbClr val="000000"/>
              </a:solidFill>
              <a:effectLst/>
              <a:latin typeface="DIN-reg"/>
            </a:endParaRPr>
          </a:p>
          <a:p>
            <a:pPr algn="l"/>
            <a:r>
              <a:rPr lang="en-GB" b="0" i="0" err="1">
                <a:solidFill>
                  <a:srgbClr val="000000"/>
                </a:solidFill>
                <a:effectLst/>
                <a:latin typeface="DIN-reg"/>
              </a:rPr>
              <a:t>Altinn</a:t>
            </a:r>
            <a:r>
              <a:rPr lang="en-GB" b="0" i="0">
                <a:solidFill>
                  <a:srgbClr val="000000"/>
                </a:solidFill>
                <a:effectLst/>
                <a:latin typeface="DIN-reg"/>
              </a:rPr>
              <a:t> 3 is therefore </a:t>
            </a:r>
            <a:r>
              <a:rPr lang="en-GB" b="0" i="0" u="none" strike="noStrike">
                <a:solidFill>
                  <a:srgbClr val="000000"/>
                </a:solidFill>
                <a:effectLst/>
                <a:latin typeface="DIN-reg"/>
                <a:hlinkClick r:id="rId19"/>
              </a:rPr>
              <a:t>based on software and libraries</a:t>
            </a:r>
            <a:r>
              <a:rPr lang="en-GB" b="0" i="0">
                <a:solidFill>
                  <a:srgbClr val="000000"/>
                </a:solidFill>
                <a:effectLst/>
                <a:latin typeface="DIN-reg"/>
              </a:rPr>
              <a:t> which is open source.</a:t>
            </a:r>
          </a:p>
          <a:p>
            <a:pPr algn="l"/>
            <a:r>
              <a:rPr lang="en-GB" b="0" i="0">
                <a:solidFill>
                  <a:srgbClr val="000000"/>
                </a:solidFill>
                <a:effectLst/>
                <a:latin typeface="DIN-reg"/>
              </a:rPr>
              <a:t>We think this naturally is also very important for those who consider whether to adopt </a:t>
            </a:r>
            <a:r>
              <a:rPr lang="en-GB" b="0" i="0" err="1">
                <a:solidFill>
                  <a:srgbClr val="000000"/>
                </a:solidFill>
                <a:effectLst/>
                <a:latin typeface="DIN-reg"/>
              </a:rPr>
              <a:t>Altinn</a:t>
            </a:r>
            <a:r>
              <a:rPr lang="en-GB" b="0" i="0">
                <a:solidFill>
                  <a:srgbClr val="000000"/>
                </a:solidFill>
                <a:effectLst/>
                <a:latin typeface="DIN-reg"/>
              </a:rPr>
              <a:t> or not.</a:t>
            </a:r>
          </a:p>
          <a:p>
            <a:pPr algn="l"/>
            <a:r>
              <a:rPr lang="en-GB" b="0" i="1">
                <a:solidFill>
                  <a:srgbClr val="000000"/>
                </a:solidFill>
                <a:effectLst/>
                <a:latin typeface="DIN-reg"/>
              </a:rPr>
              <a:t>Which bindings do we introduce to </a:t>
            </a:r>
            <a:r>
              <a:rPr lang="en-GB" b="0" i="1" err="1">
                <a:solidFill>
                  <a:srgbClr val="000000"/>
                </a:solidFill>
                <a:effectLst/>
                <a:latin typeface="DIN-reg"/>
              </a:rPr>
              <a:t>Altinn</a:t>
            </a:r>
            <a:r>
              <a:rPr lang="en-GB" b="0" i="1">
                <a:solidFill>
                  <a:srgbClr val="000000"/>
                </a:solidFill>
                <a:effectLst/>
                <a:latin typeface="DIN-reg"/>
              </a:rPr>
              <a:t> as a technical solution and to </a:t>
            </a:r>
            <a:r>
              <a:rPr lang="en-GB" b="0" i="1" u="none" strike="noStrike">
                <a:solidFill>
                  <a:srgbClr val="000000"/>
                </a:solidFill>
                <a:effectLst/>
                <a:latin typeface="DIN-reg"/>
                <a:hlinkClick r:id="rId20"/>
              </a:rPr>
              <a:t>Digdir</a:t>
            </a:r>
            <a:r>
              <a:rPr lang="en-GB" b="0" i="1">
                <a:solidFill>
                  <a:srgbClr val="000000"/>
                </a:solidFill>
                <a:effectLst/>
                <a:latin typeface="DIN-reg"/>
              </a:rPr>
              <a:t> as a “supplier”?</a:t>
            </a:r>
            <a:r>
              <a:rPr lang="en-GB" b="0" i="0">
                <a:solidFill>
                  <a:srgbClr val="000000"/>
                </a:solidFill>
                <a:effectLst/>
                <a:latin typeface="DIN-reg"/>
              </a:rPr>
              <a:t> Even though </a:t>
            </a:r>
            <a:r>
              <a:rPr lang="en-GB" b="0" i="0" u="none" strike="noStrike">
                <a:solidFill>
                  <a:srgbClr val="000000"/>
                </a:solidFill>
                <a:effectLst/>
                <a:latin typeface="DIN-reg"/>
                <a:hlinkClick r:id="rId8"/>
              </a:rPr>
              <a:t>Altinn is a cooperation</a:t>
            </a:r>
            <a:r>
              <a:rPr lang="en-GB" b="0" i="0">
                <a:solidFill>
                  <a:srgbClr val="000000"/>
                </a:solidFill>
                <a:effectLst/>
                <a:latin typeface="DIN-reg"/>
              </a:rPr>
              <a:t>, this will be an important question.</a:t>
            </a:r>
          </a:p>
          <a:p>
            <a:pPr algn="l"/>
            <a:r>
              <a:rPr lang="en-GB" b="0" i="0" err="1">
                <a:solidFill>
                  <a:srgbClr val="000000"/>
                </a:solidFill>
                <a:effectLst/>
                <a:latin typeface="DIN-reg"/>
              </a:rPr>
              <a:t>Altinn</a:t>
            </a:r>
            <a:r>
              <a:rPr lang="en-GB" b="0" i="0">
                <a:solidFill>
                  <a:srgbClr val="000000"/>
                </a:solidFill>
                <a:effectLst/>
                <a:latin typeface="DIN-reg"/>
              </a:rPr>
              <a:t> 3 is therefore completely open source with </a:t>
            </a:r>
            <a:r>
              <a:rPr lang="en-GB" b="0" i="0" u="none" strike="noStrike">
                <a:solidFill>
                  <a:srgbClr val="000000"/>
                </a:solidFill>
                <a:effectLst/>
                <a:latin typeface="DIN-reg"/>
                <a:hlinkClick r:id="rId21"/>
              </a:rPr>
              <a:t>a permissive license</a:t>
            </a:r>
            <a:r>
              <a:rPr lang="en-GB" b="0" i="0">
                <a:solidFill>
                  <a:srgbClr val="000000"/>
                </a:solidFill>
                <a:effectLst/>
                <a:latin typeface="DIN-reg"/>
              </a:rPr>
              <a:t>, and everything runs as regular </a:t>
            </a:r>
            <a:r>
              <a:rPr lang="en-GB" b="0" i="0" u="none" strike="noStrike">
                <a:solidFill>
                  <a:srgbClr val="000000"/>
                </a:solidFill>
                <a:effectLst/>
                <a:latin typeface="DIN-reg"/>
                <a:hlinkClick r:id="rId22"/>
              </a:rPr>
              <a:t>containers</a:t>
            </a:r>
            <a:r>
              <a:rPr lang="en-GB" b="0" i="0">
                <a:solidFill>
                  <a:srgbClr val="000000"/>
                </a:solidFill>
                <a:effectLst/>
                <a:latin typeface="DIN-reg"/>
              </a:rPr>
              <a:t>.</a:t>
            </a:r>
          </a:p>
          <a:p>
            <a:br>
              <a:rPr lang="en-GB"/>
            </a:b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AC157E0A-F321-48DC-AF94-681D4DCF344D}" type="slidenum">
              <a:rPr lang="en-US" smtClean="0"/>
              <a:t>21</a:t>
            </a:fld>
            <a:endParaRPr lang="en-US"/>
          </a:p>
        </p:txBody>
      </p:sp>
    </p:spTree>
    <p:extLst>
      <p:ext uri="{BB962C8B-B14F-4D97-AF65-F5344CB8AC3E}">
        <p14:creationId xmlns:p14="http://schemas.microsoft.com/office/powerpoint/2010/main" val="4100373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cs typeface="Calibri"/>
            </a:endParaRPr>
          </a:p>
        </p:txBody>
      </p:sp>
      <p:sp>
        <p:nvSpPr>
          <p:cNvPr id="4" name="Slide Number Placeholder 3"/>
          <p:cNvSpPr>
            <a:spLocks noGrp="1"/>
          </p:cNvSpPr>
          <p:nvPr>
            <p:ph type="sldNum" sz="quarter" idx="10"/>
          </p:nvPr>
        </p:nvSpPr>
        <p:spPr/>
        <p:txBody>
          <a:bodyPr rtlCol="0"/>
          <a:lstStyle/>
          <a:p>
            <a:pPr marL="0" marR="0" lvl="0" indent="0" algn="r" defTabSz="1149949" rtl="0" eaLnBrk="1" fontAlgn="auto" latinLnBrk="0" hangingPunct="1">
              <a:lnSpc>
                <a:spcPct val="100000"/>
              </a:lnSpc>
              <a:spcBef>
                <a:spcPts val="0"/>
              </a:spcBef>
              <a:spcAft>
                <a:spcPts val="0"/>
              </a:spcAft>
              <a:buClrTx/>
              <a:buSzTx/>
              <a:buFontTx/>
              <a:buNone/>
              <a:tabLst/>
              <a:defRPr/>
            </a:pPr>
            <a:fld id="{EC4F111E-DC45-3C43-BD1A-2CD4D8B267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7007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3</a:t>
            </a:fld>
            <a:endParaRPr lang="nb-NO"/>
          </a:p>
        </p:txBody>
      </p:sp>
    </p:spTree>
    <p:extLst>
      <p:ext uri="{BB962C8B-B14F-4D97-AF65-F5344CB8AC3E}">
        <p14:creationId xmlns:p14="http://schemas.microsoft.com/office/powerpoint/2010/main" val="15786786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Calibri"/>
                <a:ea typeface="Calibri"/>
                <a:cs typeface="Calibri"/>
              </a:rPr>
              <a:t>The Norwegian </a:t>
            </a:r>
            <a:r>
              <a:rPr lang="en-US" sz="1200" err="1">
                <a:effectLst/>
                <a:latin typeface="Calibri"/>
                <a:ea typeface="Calibri"/>
                <a:cs typeface="Calibri"/>
              </a:rPr>
              <a:t>Digitalisation</a:t>
            </a:r>
            <a:r>
              <a:rPr lang="en-US" sz="1200">
                <a:effectLst/>
                <a:latin typeface="Calibri"/>
                <a:ea typeface="Calibri"/>
                <a:cs typeface="Calibri"/>
              </a:rPr>
              <a:t> Agency is </a:t>
            </a:r>
            <a:r>
              <a:rPr lang="en-US" sz="1200">
                <a:latin typeface="Calibri"/>
                <a:ea typeface="Calibri"/>
                <a:cs typeface="Calibri"/>
              </a:rPr>
              <a:t>the </a:t>
            </a:r>
            <a:r>
              <a:rPr lang="en-US" sz="1200">
                <a:effectLst/>
                <a:latin typeface="Calibri"/>
                <a:ea typeface="Calibri"/>
                <a:cs typeface="Calibri"/>
              </a:rPr>
              <a:t>central adviser for ministerial policy and coordination of public sector </a:t>
            </a:r>
            <a:r>
              <a:rPr lang="en-US" sz="1200" err="1">
                <a:effectLst/>
                <a:latin typeface="Calibri"/>
                <a:ea typeface="Calibri"/>
                <a:cs typeface="Calibri"/>
              </a:rPr>
              <a:t>digitalisation</a:t>
            </a:r>
            <a:r>
              <a:rPr lang="en-US" sz="1200">
                <a:effectLst/>
                <a:latin typeface="Calibri"/>
                <a:ea typeface="Calibri"/>
                <a:cs typeface="Calibri"/>
              </a:rPr>
              <a:t>. As an </a:t>
            </a:r>
            <a:r>
              <a:rPr lang="en-US" sz="1200" err="1">
                <a:effectLst/>
                <a:latin typeface="Calibri"/>
                <a:ea typeface="Calibri"/>
                <a:cs typeface="Calibri"/>
              </a:rPr>
              <a:t>excample</a:t>
            </a:r>
            <a:r>
              <a:rPr lang="en-US" sz="1200">
                <a:effectLst/>
                <a:latin typeface="Calibri"/>
                <a:ea typeface="Calibri"/>
                <a:cs typeface="Calibri"/>
              </a:rPr>
              <a:t>, we were advising our ministry </a:t>
            </a:r>
            <a:r>
              <a:rPr lang="en-US" sz="1200">
                <a:latin typeface="Calibri"/>
                <a:ea typeface="Calibri"/>
                <a:cs typeface="Calibri"/>
              </a:rPr>
              <a:t>in the task of creating this new strategy.</a:t>
            </a:r>
          </a:p>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4</a:t>
            </a:fld>
            <a:endParaRPr lang="nb-NO"/>
          </a:p>
        </p:txBody>
      </p:sp>
    </p:spTree>
    <p:extLst>
      <p:ext uri="{BB962C8B-B14F-4D97-AF65-F5344CB8AC3E}">
        <p14:creationId xmlns:p14="http://schemas.microsoft.com/office/powerpoint/2010/main" val="1823844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a:lnSpc>
                <a:spcPct val="107000"/>
              </a:lnSpc>
              <a:spcAft>
                <a:spcPts val="800"/>
              </a:spcAft>
            </a:pPr>
            <a:r>
              <a:rPr lang="en-US" sz="1800">
                <a:effectLst/>
                <a:latin typeface="Calibri"/>
                <a:ea typeface="Calibri"/>
                <a:cs typeface="Calibri"/>
              </a:rPr>
              <a:t>Norway has a digital by default policy</a:t>
            </a:r>
            <a:r>
              <a:rPr lang="en-US" sz="1800">
                <a:latin typeface="Calibri"/>
                <a:ea typeface="Calibri"/>
                <a:cs typeface="Calibri"/>
              </a:rPr>
              <a:t> for communication between the government and the public (citizens and businesses),</a:t>
            </a:r>
            <a:r>
              <a:rPr lang="en-US" sz="1800">
                <a:effectLst/>
                <a:latin typeface="Calibri"/>
                <a:ea typeface="Calibri"/>
                <a:cs typeface="Calibri"/>
              </a:rPr>
              <a:t> but with the possibility of opting out and communicating on paper and by telephone. Approximately 4 per cent </a:t>
            </a:r>
            <a:r>
              <a:rPr lang="en-US" sz="1800">
                <a:latin typeface="Calibri"/>
                <a:ea typeface="Calibri"/>
                <a:cs typeface="Calibri"/>
              </a:rPr>
              <a:t>of citizens have</a:t>
            </a:r>
            <a:r>
              <a:rPr lang="en-US" sz="1800">
                <a:effectLst/>
                <a:latin typeface="Calibri"/>
                <a:ea typeface="Calibri"/>
                <a:cs typeface="Calibri"/>
              </a:rPr>
              <a:t> actively opted out.</a:t>
            </a:r>
            <a:r>
              <a:rPr lang="en-US" sz="1800">
                <a:latin typeface="Calibri"/>
                <a:ea typeface="Calibri"/>
                <a:cs typeface="Calibri"/>
              </a:rPr>
              <a:t> This means that all public entities must offer their services on paper in addition to the digital solutions.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a:latin typeface="Calibri"/>
                <a:ea typeface="Calibri"/>
                <a:cs typeface="Calibri"/>
              </a:rPr>
              <a:t>OECD average is that 4 out of 10 have trust in their government </a:t>
            </a:r>
          </a:p>
          <a:p>
            <a:pPr>
              <a:lnSpc>
                <a:spcPct val="107000"/>
              </a:lnSpc>
              <a:spcAft>
                <a:spcPts val="800"/>
              </a:spcAft>
            </a:pPr>
            <a:r>
              <a:rPr lang="en-US" sz="1800">
                <a:effectLst/>
                <a:latin typeface="Calibri"/>
                <a:ea typeface="Calibri"/>
                <a:cs typeface="Calibri"/>
              </a:rPr>
              <a:t>Other surveys show that trust in digital  government services is lower than in the government in general. And trust in digital services is lower among people with low digital skills. This emphasizes the need to build transparent, easy to use digital government services where people understand why they have to use it and which data is used for which purpose.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endParaRPr lang="nb-NO"/>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2D830D03-FCDC-451F-BDB0-951012D902F3}"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6</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8127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a:lnSpc>
                <a:spcPct val="107000"/>
              </a:lnSpc>
              <a:spcAft>
                <a:spcPts val="800"/>
              </a:spcAft>
            </a:pP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a:effectLst/>
                <a:latin typeface="Calibri"/>
                <a:ea typeface="Calibri"/>
                <a:cs typeface="Calibri"/>
              </a:rPr>
              <a:t>Our agency also promotes best practices, work with standardization and facilitate networks for the implementation of national digitalization policies and strategies. We </a:t>
            </a:r>
            <a:r>
              <a:rPr lang="en-US" sz="1800" err="1">
                <a:effectLst/>
                <a:latin typeface="Calibri"/>
                <a:ea typeface="Calibri"/>
                <a:cs typeface="Calibri"/>
              </a:rPr>
              <a:t>alse</a:t>
            </a:r>
            <a:r>
              <a:rPr lang="en-US" sz="1800">
                <a:effectLst/>
                <a:latin typeface="Calibri"/>
                <a:ea typeface="Calibri"/>
                <a:cs typeface="Calibri"/>
              </a:rPr>
              <a:t> administer some financial and methodical support measures. The </a:t>
            </a:r>
            <a:r>
              <a:rPr lang="en-US" sz="1800" err="1">
                <a:effectLst/>
                <a:latin typeface="Calibri"/>
                <a:ea typeface="Calibri"/>
                <a:cs typeface="Calibri"/>
              </a:rPr>
              <a:t>Stimulab</a:t>
            </a:r>
            <a:r>
              <a:rPr lang="en-US" sz="1800">
                <a:effectLst/>
                <a:latin typeface="Calibri"/>
                <a:ea typeface="Calibri"/>
                <a:cs typeface="Calibri"/>
              </a:rPr>
              <a:t> scheme helps different government entities cooperate and explore using design methodology how to best meet complicated user needs that several agencies need to cooperate to fulfill. </a:t>
            </a:r>
            <a:endParaRPr lang="nb-NO" sz="1800"/>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a:effectLst/>
                <a:latin typeface="Calibri"/>
                <a:ea typeface="Calibri"/>
                <a:cs typeface="Calibri"/>
              </a:rPr>
              <a:t>User needs, and designing services in a way that builds trust from the public is the rule in Norway</a:t>
            </a:r>
            <a:r>
              <a:rPr lang="en-US" sz="1800">
                <a:effectLst/>
                <a:latin typeface="+mn-lt"/>
                <a:ea typeface="Calibri"/>
                <a:cs typeface="Calibri"/>
              </a:rPr>
              <a:t>. Without trust, people will not use the services, unless forced to by law or because they will lose rights by not using the services. That is not something we want here in Norway. Trust requires that the citizens know that the data about them is correct, collected in a legal way, that the data is fit for the purpose, and will be used according to the requirements in law. They must also know that all systems </a:t>
            </a:r>
            <a:r>
              <a:rPr lang="en-US" sz="1800" err="1">
                <a:effectLst/>
                <a:latin typeface="+mn-lt"/>
                <a:ea typeface="Calibri"/>
                <a:cs typeface="Calibri"/>
              </a:rPr>
              <a:t>fullfill</a:t>
            </a:r>
            <a:r>
              <a:rPr lang="en-US" sz="1800">
                <a:effectLst/>
                <a:latin typeface="+mn-lt"/>
                <a:ea typeface="Calibri"/>
                <a:cs typeface="Calibri"/>
              </a:rPr>
              <a:t> the laws and regulations that apply, give robust results  so that all will be treated in a </a:t>
            </a:r>
            <a:r>
              <a:rPr lang="en-US" sz="1800" err="1">
                <a:effectLst/>
                <a:latin typeface="+mn-lt"/>
                <a:ea typeface="Calibri"/>
                <a:cs typeface="Calibri"/>
              </a:rPr>
              <a:t>fair,equal</a:t>
            </a:r>
            <a:r>
              <a:rPr lang="en-US" sz="1800">
                <a:effectLst/>
                <a:latin typeface="+mn-lt"/>
                <a:ea typeface="Calibri"/>
                <a:cs typeface="Calibri"/>
              </a:rPr>
              <a:t> and open way.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a:effectLst/>
                <a:latin typeface="Calibri"/>
                <a:ea typeface="Calibri"/>
                <a:cs typeface="Calibri"/>
              </a:rPr>
              <a:t>Our use and sharing of data is regulated by EUs General Data Protection Regulation, which aims at protecting certain private information. It regulates what can be registered, stored and shared – and for which purposes, and gives each person access to the data stored about themselves. It also grants all persons the right to have incorrect data corrected or eliminated. </a:t>
            </a:r>
          </a:p>
          <a:p>
            <a:pPr>
              <a:lnSpc>
                <a:spcPct val="107000"/>
              </a:lnSpc>
              <a:spcAft>
                <a:spcPts val="800"/>
              </a:spcAft>
            </a:pPr>
            <a:r>
              <a:rPr lang="en-US" sz="1800">
                <a:effectLst/>
                <a:latin typeface="Calibri"/>
                <a:ea typeface="Calibri"/>
                <a:cs typeface="Calibri"/>
              </a:rPr>
              <a:t>We promote and develop coordinated public services. Mari will tell you about some of the solutions. We are promoting common design of digital public services, both through best practices, but also by developing av common design system.  </a:t>
            </a:r>
          </a:p>
          <a:p>
            <a:pPr>
              <a:lnSpc>
                <a:spcPct val="107000"/>
              </a:lnSpc>
              <a:spcAft>
                <a:spcPts val="800"/>
              </a:spcAft>
            </a:pPr>
            <a:endParaRPr lang="en-US" sz="1800">
              <a:effectLst/>
              <a:latin typeface="Calibri"/>
              <a:ea typeface="Calibri"/>
              <a:cs typeface="Calibri"/>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a:effectLst/>
                <a:latin typeface="Calibri"/>
                <a:ea typeface="Calibri"/>
                <a:cs typeface="Calibri"/>
              </a:rPr>
              <a:t>Promoting universal design in line with the Web Accessibility Directive from EU. The directive requires all public digital services to be accessible for all people, also persons with disabilities. We have the inspectorate for universal design, which is a forerunner in Europe. </a:t>
            </a:r>
            <a:r>
              <a:rPr lang="en-US" sz="1800">
                <a:latin typeface="Calibri"/>
                <a:ea typeface="Calibri"/>
                <a:cs typeface="Calibri"/>
              </a:rPr>
              <a:t> </a:t>
            </a:r>
          </a:p>
          <a:p>
            <a:pPr>
              <a:lnSpc>
                <a:spcPct val="107000"/>
              </a:lnSpc>
              <a:spcAft>
                <a:spcPts val="800"/>
              </a:spcAft>
            </a:pPr>
            <a:r>
              <a:rPr lang="en-US" sz="1800">
                <a:effectLst/>
                <a:latin typeface="Calibri"/>
                <a:ea typeface="Calibri"/>
                <a:cs typeface="Calibri"/>
              </a:rPr>
              <a:t> </a:t>
            </a:r>
          </a:p>
          <a:p>
            <a:endParaRPr lang="nb-NO"/>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2D830D03-FCDC-451F-BDB0-951012D902F3}"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7</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732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8</a:t>
            </a:fld>
            <a:endParaRPr lang="nb-NO"/>
          </a:p>
        </p:txBody>
      </p:sp>
    </p:spTree>
    <p:extLst>
      <p:ext uri="{BB962C8B-B14F-4D97-AF65-F5344CB8AC3E}">
        <p14:creationId xmlns:p14="http://schemas.microsoft.com/office/powerpoint/2010/main" val="4237228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a:lnSpc>
                <a:spcPct val="107000"/>
              </a:lnSpc>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The National Population Register </a:t>
            </a:r>
            <a:r>
              <a:rPr lang="en-US" sz="1800">
                <a:effectLst/>
                <a:latin typeface="Calibri" panose="020F0502020204030204" pitchFamily="34" charset="0"/>
                <a:ea typeface="Calibri" panose="020F0502020204030204" pitchFamily="34" charset="0"/>
                <a:cs typeface="Times New Roman" panose="02020603050405020304" pitchFamily="18" charset="0"/>
              </a:rPr>
              <a:t>contains information about people currently living in, or that formerly have been living in Norway and other persons with a connection to Norway that require a Norwegian identification number.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a:effectLst/>
                <a:latin typeface="Calibri" panose="020F0502020204030204" pitchFamily="34" charset="0"/>
                <a:ea typeface="Calibri" panose="020F0502020204030204" pitchFamily="34" charset="0"/>
                <a:cs typeface="Times New Roman" panose="02020603050405020304" pitchFamily="18" charset="0"/>
              </a:rPr>
              <a:t>births, names, paternity and parental responsibility, marital status, citizenship</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Both public and private sector </a:t>
            </a:r>
            <a:r>
              <a:rPr lang="en-US" sz="1800" err="1">
                <a:effectLst/>
                <a:latin typeface="Calibri" panose="020F0502020204030204" pitchFamily="34" charset="0"/>
                <a:ea typeface="Calibri" panose="020F0502020204030204" pitchFamily="34" charset="0"/>
                <a:cs typeface="Times New Roman" panose="02020603050405020304" pitchFamily="18" charset="0"/>
              </a:rPr>
              <a:t>organisations</a:t>
            </a:r>
            <a:r>
              <a:rPr lang="en-US" sz="1800">
                <a:effectLst/>
                <a:latin typeface="Calibri" panose="020F0502020204030204" pitchFamily="34" charset="0"/>
                <a:ea typeface="Calibri" panose="020F0502020204030204" pitchFamily="34" charset="0"/>
                <a:cs typeface="Times New Roman" panose="02020603050405020304" pitchFamily="18" charset="0"/>
              </a:rPr>
              <a:t> can access information from the National Population Register. Access is however restricted, and not all information is shared with everyone.</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Digital Contact and reservation register </a:t>
            </a:r>
            <a:r>
              <a:rPr lang="en-US" sz="1800">
                <a:effectLst/>
                <a:latin typeface="Calibri" panose="020F0502020204030204" pitchFamily="34" charset="0"/>
                <a:ea typeface="Calibri" panose="020F0502020204030204" pitchFamily="34" charset="0"/>
                <a:cs typeface="Times New Roman" panose="02020603050405020304" pitchFamily="18" charset="0"/>
              </a:rPr>
              <a:t>contains mobile phone numbers, email addresses and digital postbox-addresses to all inhabitants in Norway that are digital users. The register is accessible only for government bodies (local, regional and central). The register was used to send important information regarding covid via SMS.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Central Coordinating Register for Legal Entities </a:t>
            </a:r>
            <a:r>
              <a:rPr lang="en-US" sz="1800">
                <a:effectLst/>
                <a:latin typeface="Calibri" panose="020F0502020204030204" pitchFamily="34" charset="0"/>
                <a:ea typeface="Calibri" panose="020F0502020204030204" pitchFamily="34" charset="0"/>
                <a:cs typeface="Times New Roman" panose="02020603050405020304" pitchFamily="18" charset="0"/>
              </a:rPr>
              <a:t>collects, stores and makes available basic data about businesses and </a:t>
            </a:r>
            <a:r>
              <a:rPr lang="en-US" sz="1800" err="1">
                <a:effectLst/>
                <a:latin typeface="Calibri" panose="020F0502020204030204" pitchFamily="34" charset="0"/>
                <a:ea typeface="Calibri" panose="020F0502020204030204" pitchFamily="34" charset="0"/>
                <a:cs typeface="Times New Roman" panose="02020603050405020304" pitchFamily="18" charset="0"/>
              </a:rPr>
              <a:t>organisations</a:t>
            </a:r>
            <a:r>
              <a:rPr lang="en-US" sz="1800">
                <a:effectLst/>
                <a:latin typeface="Calibri" panose="020F0502020204030204" pitchFamily="34" charset="0"/>
                <a:ea typeface="Calibri" panose="020F0502020204030204" pitchFamily="34" charset="0"/>
                <a:cs typeface="Times New Roman" panose="02020603050405020304" pitchFamily="18" charset="0"/>
              </a:rPr>
              <a:t> in Norway. It assigns a nine-digit </a:t>
            </a:r>
            <a:r>
              <a:rPr lang="en-US" sz="1800" err="1">
                <a:effectLst/>
                <a:latin typeface="Calibri" panose="020F0502020204030204" pitchFamily="34" charset="0"/>
                <a:ea typeface="Calibri" panose="020F0502020204030204" pitchFamily="34" charset="0"/>
                <a:cs typeface="Times New Roman" panose="02020603050405020304" pitchFamily="18" charset="0"/>
              </a:rPr>
              <a:t>organisation</a:t>
            </a:r>
            <a:r>
              <a:rPr lang="en-US" sz="1800">
                <a:effectLst/>
                <a:latin typeface="Calibri" panose="020F0502020204030204" pitchFamily="34" charset="0"/>
                <a:ea typeface="Calibri" panose="020F0502020204030204" pitchFamily="34" charset="0"/>
                <a:cs typeface="Times New Roman" panose="02020603050405020304" pitchFamily="18" charset="0"/>
              </a:rPr>
              <a:t> number to every registered </a:t>
            </a:r>
            <a:r>
              <a:rPr lang="en-US" sz="1800" err="1">
                <a:effectLst/>
                <a:latin typeface="Calibri" panose="020F0502020204030204" pitchFamily="34" charset="0"/>
                <a:ea typeface="Calibri" panose="020F0502020204030204" pitchFamily="34" charset="0"/>
                <a:cs typeface="Times New Roman" panose="02020603050405020304" pitchFamily="18" charset="0"/>
              </a:rPr>
              <a:t>organisation</a:t>
            </a:r>
            <a:r>
              <a:rPr lang="en-US" sz="1800">
                <a:effectLst/>
                <a:latin typeface="Calibri" panose="020F0502020204030204" pitchFamily="34" charset="0"/>
                <a:ea typeface="Calibri" panose="020F0502020204030204" pitchFamily="34" charset="0"/>
                <a:cs typeface="Times New Roman" panose="02020603050405020304" pitchFamily="18" charset="0"/>
              </a:rPr>
              <a:t>. This number is a condition for registration in many other registers. The information is used on a large scale across the public administration and among private actors.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err="1">
                <a:effectLst/>
                <a:latin typeface="Calibri" panose="020F0502020204030204" pitchFamily="34" charset="0"/>
                <a:ea typeface="Calibri" panose="020F0502020204030204" pitchFamily="34" charset="0"/>
                <a:cs typeface="Times New Roman" panose="02020603050405020304" pitchFamily="18" charset="0"/>
              </a:rPr>
              <a:t>Cadastre</a:t>
            </a:r>
            <a:r>
              <a:rPr lang="en-US" sz="1800" b="1">
                <a:effectLst/>
                <a:latin typeface="Calibri" panose="020F0502020204030204" pitchFamily="34" charset="0"/>
                <a:ea typeface="Calibri" panose="020F0502020204030204" pitchFamily="34" charset="0"/>
                <a:cs typeface="Times New Roman" panose="02020603050405020304" pitchFamily="18" charset="0"/>
              </a:rPr>
              <a:t> and Land Register </a:t>
            </a:r>
            <a:r>
              <a:rPr lang="en-US" sz="1800">
                <a:effectLst/>
                <a:latin typeface="Calibri" panose="020F0502020204030204" pitchFamily="34" charset="0"/>
                <a:ea typeface="Calibri" panose="020F0502020204030204" pitchFamily="34" charset="0"/>
                <a:cs typeface="Times New Roman" panose="02020603050405020304" pitchFamily="18" charset="0"/>
              </a:rPr>
              <a:t>is the official register for property information. It contains data on property borders, area/size, buildings, address and ownership. The information is among others used for planning and development, and when property is sold.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ID Gateway </a:t>
            </a:r>
            <a:r>
              <a:rPr lang="en-US" sz="1800">
                <a:effectLst/>
                <a:latin typeface="Calibri" panose="020F0502020204030204" pitchFamily="34" charset="0"/>
                <a:ea typeface="Calibri" panose="020F0502020204030204" pitchFamily="34" charset="0"/>
                <a:cs typeface="Times New Roman" panose="02020603050405020304" pitchFamily="18" charset="0"/>
              </a:rPr>
              <a:t>A single sign-on point for almost all public services that need authentication. Actual sign-on is done using an </a:t>
            </a:r>
            <a:r>
              <a:rPr lang="en-US" sz="1800" err="1">
                <a:effectLst/>
                <a:latin typeface="Calibri" panose="020F0502020204030204" pitchFamily="34" charset="0"/>
                <a:ea typeface="Calibri" panose="020F0502020204030204" pitchFamily="34" charset="0"/>
                <a:cs typeface="Times New Roman" panose="02020603050405020304" pitchFamily="18" charset="0"/>
              </a:rPr>
              <a:t>eID</a:t>
            </a:r>
            <a:r>
              <a:rPr lang="en-US" sz="1800">
                <a:effectLst/>
                <a:latin typeface="Calibri" panose="020F0502020204030204" pitchFamily="34" charset="0"/>
                <a:ea typeface="Calibri" panose="020F0502020204030204" pitchFamily="34" charset="0"/>
                <a:cs typeface="Times New Roman" panose="02020603050405020304" pitchFamily="18" charset="0"/>
              </a:rPr>
              <a:t> from a private </a:t>
            </a:r>
            <a:r>
              <a:rPr lang="en-US" sz="1800" err="1">
                <a:effectLst/>
                <a:latin typeface="Calibri" panose="020F0502020204030204" pitchFamily="34" charset="0"/>
                <a:ea typeface="Calibri" panose="020F0502020204030204" pitchFamily="34" charset="0"/>
                <a:cs typeface="Times New Roman" panose="02020603050405020304" pitchFamily="18" charset="0"/>
              </a:rPr>
              <a:t>eID</a:t>
            </a:r>
            <a:r>
              <a:rPr lang="en-US" sz="1800">
                <a:effectLst/>
                <a:latin typeface="Calibri" panose="020F0502020204030204" pitchFamily="34" charset="0"/>
                <a:ea typeface="Calibri" panose="020F0502020204030204" pitchFamily="34" charset="0"/>
                <a:cs typeface="Times New Roman" panose="02020603050405020304" pitchFamily="18" charset="0"/>
              </a:rPr>
              <a:t> provider or using an </a:t>
            </a:r>
            <a:r>
              <a:rPr lang="en-US" sz="1800" err="1">
                <a:effectLst/>
                <a:latin typeface="Calibri" panose="020F0502020204030204" pitchFamily="34" charset="0"/>
                <a:ea typeface="Calibri" panose="020F0502020204030204" pitchFamily="34" charset="0"/>
                <a:cs typeface="Times New Roman" panose="02020603050405020304" pitchFamily="18" charset="0"/>
              </a:rPr>
              <a:t>eID</a:t>
            </a:r>
            <a:r>
              <a:rPr lang="en-US" sz="1800">
                <a:effectLst/>
                <a:latin typeface="Calibri" panose="020F0502020204030204" pitchFamily="34" charset="0"/>
                <a:ea typeface="Calibri" panose="020F0502020204030204" pitchFamily="34" charset="0"/>
                <a:cs typeface="Times New Roman" panose="02020603050405020304" pitchFamily="18" charset="0"/>
              </a:rPr>
              <a:t> provided by Digdir. The </a:t>
            </a:r>
            <a:r>
              <a:rPr lang="en-US" sz="1800" err="1">
                <a:effectLst/>
                <a:latin typeface="Calibri" panose="020F0502020204030204" pitchFamily="34" charset="0"/>
                <a:ea typeface="Calibri" panose="020F0502020204030204" pitchFamily="34" charset="0"/>
                <a:cs typeface="Times New Roman" panose="02020603050405020304" pitchFamily="18" charset="0"/>
              </a:rPr>
              <a:t>BankID</a:t>
            </a:r>
            <a:r>
              <a:rPr lang="en-US" sz="1800">
                <a:effectLst/>
                <a:latin typeface="Calibri" panose="020F0502020204030204" pitchFamily="34" charset="0"/>
                <a:ea typeface="Calibri" panose="020F0502020204030204" pitchFamily="34" charset="0"/>
                <a:cs typeface="Times New Roman" panose="02020603050405020304" pitchFamily="18" charset="0"/>
              </a:rPr>
              <a:t> issued by Norwegian banks is the most used solution, representing 90 per cent of log-ins. </a:t>
            </a:r>
            <a:br>
              <a:rPr lang="en-US" sz="1800">
                <a:effectLst/>
                <a:latin typeface="Calibri" panose="020F0502020204030204" pitchFamily="34" charset="0"/>
                <a:ea typeface="Calibri" panose="020F0502020204030204" pitchFamily="34" charset="0"/>
                <a:cs typeface="Times New Roman" panose="02020603050405020304" pitchFamily="18" charset="0"/>
              </a:rPr>
            </a:br>
            <a:r>
              <a:rPr lang="en-US" sz="1800">
                <a:effectLst/>
                <a:latin typeface="Calibri" panose="020F0502020204030204" pitchFamily="34" charset="0"/>
                <a:ea typeface="Calibri" panose="020F0502020204030204" pitchFamily="34" charset="0"/>
                <a:cs typeface="Times New Roman" panose="02020603050405020304" pitchFamily="18" charset="0"/>
              </a:rPr>
              <a:t>We also have spin off - a machine gateway that is a </a:t>
            </a:r>
            <a:r>
              <a:rPr lang="en-GB" sz="1800">
                <a:effectLst/>
                <a:latin typeface="Calibri" panose="020F0502020204030204" pitchFamily="34" charset="0"/>
                <a:ea typeface="Calibri" panose="020F0502020204030204" pitchFamily="34" charset="0"/>
                <a:cs typeface="Times New Roman" panose="02020603050405020304" pitchFamily="18" charset="0"/>
              </a:rPr>
              <a:t>secure authentication of agencies for cooperation and data sharing – a machine–machine authentication.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Digital Mailbox </a:t>
            </a:r>
            <a:r>
              <a:rPr lang="en-US" sz="1800">
                <a:effectLst/>
                <a:latin typeface="Calibri" panose="020F0502020204030204" pitchFamily="34" charset="0"/>
                <a:ea typeface="Calibri" panose="020F0502020204030204" pitchFamily="34" charset="0"/>
                <a:cs typeface="Times New Roman" panose="02020603050405020304" pitchFamily="18" charset="0"/>
              </a:rPr>
              <a:t>All official written communication from public agencies can be sent digitally to citizens in Norway. This is done via a secured, official personal digital mailbox which citizens set up themselves from a choice of two suppliers. The digital mailbox also functions as a secure archive for the citizen to store important official letters.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err="1">
                <a:effectLst/>
                <a:latin typeface="Calibri" panose="020F0502020204030204" pitchFamily="34" charset="0"/>
                <a:ea typeface="Calibri" panose="020F0502020204030204" pitchFamily="34" charset="0"/>
                <a:cs typeface="Times New Roman" panose="02020603050405020304" pitchFamily="18" charset="0"/>
              </a:rPr>
              <a:t>Altinn</a:t>
            </a:r>
            <a:r>
              <a:rPr lang="en-US" sz="1800" b="1">
                <a:effectLst/>
                <a:latin typeface="Calibri" panose="020F0502020204030204" pitchFamily="34" charset="0"/>
                <a:ea typeface="Calibri" panose="020F0502020204030204" pitchFamily="34" charset="0"/>
                <a:cs typeface="Times New Roman" panose="02020603050405020304" pitchFamily="18" charset="0"/>
              </a:rPr>
              <a:t> </a:t>
            </a:r>
            <a:r>
              <a:rPr lang="en-US" sz="1800">
                <a:effectLst/>
                <a:latin typeface="Calibri" panose="020F0502020204030204" pitchFamily="34" charset="0"/>
                <a:ea typeface="Calibri" panose="020F0502020204030204" pitchFamily="34" charset="0"/>
                <a:cs typeface="Times New Roman" panose="02020603050405020304" pitchFamily="18" charset="0"/>
              </a:rPr>
              <a:t>-is an internet portal for digital communication and official reporting for businesses, private individuals and public agencies. For example, using contact data from a register for Norwegian employers and employees, Norwegian employers declare digitally wage and tax payments for their employees monthly. This information is used for several purposes. I will give you an example later. </a:t>
            </a:r>
            <a:r>
              <a:rPr lang="en-US" sz="1800" err="1">
                <a:effectLst/>
                <a:latin typeface="Calibri" panose="020F0502020204030204" pitchFamily="34" charset="0"/>
                <a:ea typeface="Calibri" panose="020F0502020204030204" pitchFamily="34" charset="0"/>
                <a:cs typeface="Times New Roman" panose="02020603050405020304" pitchFamily="18" charset="0"/>
              </a:rPr>
              <a:t>Altinn</a:t>
            </a:r>
            <a:r>
              <a:rPr lang="en-US" sz="1800">
                <a:effectLst/>
                <a:latin typeface="Calibri" panose="020F0502020204030204" pitchFamily="34" charset="0"/>
                <a:ea typeface="Calibri" panose="020F0502020204030204" pitchFamily="34" charset="0"/>
                <a:cs typeface="Times New Roman" panose="02020603050405020304" pitchFamily="18" charset="0"/>
              </a:rPr>
              <a:t> is also a technical platform that government bodies can use to develop digital services.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In addition, there are several shared solutions within sectors like health, education, geodata etc.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endParaRPr lang="nb-NO"/>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2D830D03-FCDC-451F-BDB0-951012D902F3}"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12</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3358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15</a:t>
            </a:fld>
            <a:endParaRPr lang="nb-NO"/>
          </a:p>
        </p:txBody>
      </p:sp>
    </p:spTree>
    <p:extLst>
      <p:ext uri="{BB962C8B-B14F-4D97-AF65-F5344CB8AC3E}">
        <p14:creationId xmlns:p14="http://schemas.microsoft.com/office/powerpoint/2010/main" val="1933062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17</a:t>
            </a:fld>
            <a:endParaRPr lang="nb-NO"/>
          </a:p>
        </p:txBody>
      </p:sp>
    </p:spTree>
    <p:extLst>
      <p:ext uri="{BB962C8B-B14F-4D97-AF65-F5344CB8AC3E}">
        <p14:creationId xmlns:p14="http://schemas.microsoft.com/office/powerpoint/2010/main" val="2570376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png"/><Relationship Id="rId4" Type="http://schemas.openxmlformats.org/officeDocument/2006/relationships/image" Target="../media/image17.png"/></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png"/><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png"/><Relationship Id="rId4" Type="http://schemas.openxmlformats.org/officeDocument/2006/relationships/image" Target="../media/image19.png"/></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1.png"/><Relationship Id="rId4" Type="http://schemas.openxmlformats.org/officeDocument/2006/relationships/image" Target="../media/image20.png"/></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7.mp4"/><Relationship Id="rId1" Type="http://schemas.microsoft.com/office/2007/relationships/media" Target="../media/media7.mp4"/><Relationship Id="rId5" Type="http://schemas.openxmlformats.org/officeDocument/2006/relationships/image" Target="../media/image1.png"/><Relationship Id="rId4" Type="http://schemas.openxmlformats.org/officeDocument/2006/relationships/image" Target="../media/image21.png"/></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8.mp4"/><Relationship Id="rId1" Type="http://schemas.microsoft.com/office/2007/relationships/media" Target="../media/media8.mp4"/><Relationship Id="rId5" Type="http://schemas.openxmlformats.org/officeDocument/2006/relationships/image" Target="../media/image1.png"/><Relationship Id="rId4" Type="http://schemas.openxmlformats.org/officeDocument/2006/relationships/image" Target="../media/image2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1.png"/><Relationship Id="rId4" Type="http://schemas.openxmlformats.org/officeDocument/2006/relationships/image" Target="../media/image23.png"/></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1.png"/><Relationship Id="rId4" Type="http://schemas.openxmlformats.org/officeDocument/2006/relationships/image" Target="../media/image24.png"/></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11.mp4"/><Relationship Id="rId1" Type="http://schemas.microsoft.com/office/2007/relationships/media" Target="../media/media11.mp4"/><Relationship Id="rId5" Type="http://schemas.openxmlformats.org/officeDocument/2006/relationships/image" Target="../media/image1.png"/><Relationship Id="rId4" Type="http://schemas.openxmlformats.org/officeDocument/2006/relationships/image" Target="../media/image25.png"/></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png"/><Relationship Id="rId4" Type="http://schemas.openxmlformats.org/officeDocument/2006/relationships/image" Target="../media/image17.png"/></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png"/><Relationship Id="rId4" Type="http://schemas.openxmlformats.org/officeDocument/2006/relationships/image" Target="../media/image18.png"/></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png"/><Relationship Id="rId4" Type="http://schemas.openxmlformats.org/officeDocument/2006/relationships/image" Target="../media/image19.png"/></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1.png"/><Relationship Id="rId4" Type="http://schemas.openxmlformats.org/officeDocument/2006/relationships/image" Target="../media/image20.png"/></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7.mp4"/><Relationship Id="rId1" Type="http://schemas.microsoft.com/office/2007/relationships/media" Target="../media/media7.mp4"/><Relationship Id="rId5" Type="http://schemas.openxmlformats.org/officeDocument/2006/relationships/image" Target="../media/image1.png"/><Relationship Id="rId4" Type="http://schemas.openxmlformats.org/officeDocument/2006/relationships/image" Target="../media/image21.png"/></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8.mp4"/><Relationship Id="rId1" Type="http://schemas.microsoft.com/office/2007/relationships/media" Target="../media/media8.mp4"/><Relationship Id="rId5" Type="http://schemas.openxmlformats.org/officeDocument/2006/relationships/image" Target="../media/image1.png"/><Relationship Id="rId4" Type="http://schemas.openxmlformats.org/officeDocument/2006/relationships/image" Target="../media/image22.png"/></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1.png"/><Relationship Id="rId4" Type="http://schemas.openxmlformats.org/officeDocument/2006/relationships/image" Target="../media/image2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1.png"/><Relationship Id="rId4" Type="http://schemas.openxmlformats.org/officeDocument/2006/relationships/image" Target="../media/image24.png"/></Relationships>
</file>

<file path=ppt/slideLayouts/_rels/slideLayout41.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11.mp4"/><Relationship Id="rId1" Type="http://schemas.microsoft.com/office/2007/relationships/media" Target="../media/media11.mp4"/><Relationship Id="rId5" Type="http://schemas.openxmlformats.org/officeDocument/2006/relationships/image" Target="../media/image1.png"/><Relationship Id="rId4" Type="http://schemas.openxmlformats.org/officeDocument/2006/relationships/image" Target="../media/image25.png"/></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Layouts/_rels/slideLayout4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png"/><Relationship Id="rId4" Type="http://schemas.openxmlformats.org/officeDocument/2006/relationships/image" Target="../media/image17.png"/></Relationships>
</file>

<file path=ppt/slideLayouts/_rels/slideLayout85.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png"/><Relationship Id="rId4" Type="http://schemas.openxmlformats.org/officeDocument/2006/relationships/image" Target="../media/image18.png"/></Relationships>
</file>

<file path=ppt/slideLayouts/_rels/slideLayout86.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png"/><Relationship Id="rId4" Type="http://schemas.openxmlformats.org/officeDocument/2006/relationships/image" Target="../media/image19.png"/></Relationships>
</file>

<file path=ppt/slideLayouts/_rels/slideLayout87.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1.png"/><Relationship Id="rId4" Type="http://schemas.openxmlformats.org/officeDocument/2006/relationships/image" Target="../media/image20.png"/></Relationships>
</file>

<file path=ppt/slideLayouts/_rels/slideLayout88.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7.mp4"/><Relationship Id="rId1" Type="http://schemas.microsoft.com/office/2007/relationships/media" Target="../media/media7.mp4"/><Relationship Id="rId5" Type="http://schemas.openxmlformats.org/officeDocument/2006/relationships/image" Target="../media/image1.png"/><Relationship Id="rId4" Type="http://schemas.openxmlformats.org/officeDocument/2006/relationships/image" Target="../media/image21.png"/></Relationships>
</file>

<file path=ppt/slideLayouts/_rels/slideLayout89.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8.mp4"/><Relationship Id="rId1" Type="http://schemas.microsoft.com/office/2007/relationships/media" Target="../media/media8.mp4"/><Relationship Id="rId5" Type="http://schemas.openxmlformats.org/officeDocument/2006/relationships/image" Target="../media/image1.png"/><Relationship Id="rId4" Type="http://schemas.openxmlformats.org/officeDocument/2006/relationships/image" Target="../media/image2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1.png"/><Relationship Id="rId4" Type="http://schemas.openxmlformats.org/officeDocument/2006/relationships/image" Target="../media/image23.png"/></Relationships>
</file>

<file path=ppt/slideLayouts/_rels/slideLayout91.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1.png"/><Relationship Id="rId4" Type="http://schemas.openxmlformats.org/officeDocument/2006/relationships/image" Target="../media/image24.png"/></Relationships>
</file>

<file path=ppt/slideLayouts/_rels/slideLayout92.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11.mp4"/><Relationship Id="rId1" Type="http://schemas.microsoft.com/office/2007/relationships/media" Target="../media/media11.mp4"/><Relationship Id="rId5" Type="http://schemas.openxmlformats.org/officeDocument/2006/relationships/image" Target="../media/image1.png"/><Relationship Id="rId4" Type="http://schemas.openxmlformats.org/officeDocument/2006/relationships/image" Target="../media/image25.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Layouts/_rels/slideLayout95.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Kort Animert Introslide #1">
    <p:bg>
      <p:bgPr>
        <a:solidFill>
          <a:schemeClr val="lt1"/>
        </a:solidFill>
        <a:effectLst/>
      </p:bgPr>
    </p:bg>
    <p:spTree>
      <p:nvGrpSpPr>
        <p:cNvPr id="1" name=""/>
        <p:cNvGrpSpPr/>
        <p:nvPr/>
      </p:nvGrpSpPr>
      <p:grpSpPr>
        <a:xfrm>
          <a:off x="0" y="0"/>
          <a:ext cx="0" cy="0"/>
          <a:chOff x="0" y="0"/>
          <a:chExt cx="0" cy="0"/>
        </a:xfrm>
      </p:grpSpPr>
      <p:pic>
        <p:nvPicPr>
          <p:cNvPr id="2" name="Bilde 1">
            <a:extLst>
              <a:ext uri="{FF2B5EF4-FFF2-40B4-BE49-F238E27FC236}">
                <a16:creationId xmlns:a16="http://schemas.microsoft.com/office/drawing/2014/main" id="{8A1D86F2-7076-44AB-A7BD-6AFC9F4E54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pic>
        <p:nvPicPr>
          <p:cNvPr id="3" name="Digdir_Intro_kort_versjon_20201014">
            <a:hlinkClick r:id="" action="ppaction://media"/>
            <a:extLst>
              <a:ext uri="{FF2B5EF4-FFF2-40B4-BE49-F238E27FC236}">
                <a16:creationId xmlns:a16="http://schemas.microsoft.com/office/drawing/2014/main" id="{149D7789-BEBF-4E04-B79D-9078B9E2F8B9}"/>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5"/>
          <a:stretch>
            <a:fillRect/>
          </a:stretch>
        </p:blipFill>
        <p:spPr>
          <a:xfrm>
            <a:off x="-1587" y="0"/>
            <a:ext cx="16256000" cy="9144000"/>
          </a:xfrm>
          <a:prstGeom prst="rect">
            <a:avLst/>
          </a:prstGeom>
        </p:spPr>
      </p:pic>
    </p:spTree>
    <p:extLst>
      <p:ext uri="{BB962C8B-B14F-4D97-AF65-F5344CB8AC3E}">
        <p14:creationId xmlns:p14="http://schemas.microsoft.com/office/powerpoint/2010/main" val="295538501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gdir Introslide #8">
    <p:bg>
      <p:bgPr>
        <a:solidFill>
          <a:schemeClr val="lt1"/>
        </a:solidFill>
        <a:effectLst/>
      </p:bgPr>
    </p:bg>
    <p:spTree>
      <p:nvGrpSpPr>
        <p:cNvPr id="1" name=""/>
        <p:cNvGrpSpPr/>
        <p:nvPr/>
      </p:nvGrpSpPr>
      <p:grpSpPr>
        <a:xfrm>
          <a:off x="0" y="0"/>
          <a:ext cx="0" cy="0"/>
          <a:chOff x="0" y="0"/>
          <a:chExt cx="0" cy="0"/>
        </a:xfrm>
      </p:grpSpPr>
      <p:pic>
        <p:nvPicPr>
          <p:cNvPr id="6" name="Bilde 5" descr="Et bilde som inneholder tegning&#10;&#10;Automatisk generert beskrivelse">
            <a:extLst>
              <a:ext uri="{FF2B5EF4-FFF2-40B4-BE49-F238E27FC236}">
                <a16:creationId xmlns:a16="http://schemas.microsoft.com/office/drawing/2014/main" id="{869FEB36-2120-4C4B-A06E-09E862D5E2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43765795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Digdir Introslide #5">
    <p:bg>
      <p:bgPr>
        <a:solidFill>
          <a:schemeClr val="lt1"/>
        </a:solidFill>
        <a:effectLst/>
      </p:bgPr>
    </p:bg>
    <p:spTree>
      <p:nvGrpSpPr>
        <p:cNvPr id="1" name=""/>
        <p:cNvGrpSpPr/>
        <p:nvPr/>
      </p:nvGrpSpPr>
      <p:grpSpPr>
        <a:xfrm>
          <a:off x="0" y="0"/>
          <a:ext cx="0" cy="0"/>
          <a:chOff x="0" y="0"/>
          <a:chExt cx="0" cy="0"/>
        </a:xfrm>
      </p:grpSpPr>
      <p:pic>
        <p:nvPicPr>
          <p:cNvPr id="11" name="Bilde 10">
            <a:extLst>
              <a:ext uri="{FF2B5EF4-FFF2-40B4-BE49-F238E27FC236}">
                <a16:creationId xmlns:a16="http://schemas.microsoft.com/office/drawing/2014/main" id="{698C1FA3-9361-4B71-8FB6-9F9D34E83C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3949441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Digdir Introslide #6">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C1421C68-4400-4B62-A3FC-DFDD0D1A83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6" name="TextBox 6">
            <a:extLst>
              <a:ext uri="{FF2B5EF4-FFF2-40B4-BE49-F238E27FC236}">
                <a16:creationId xmlns:a16="http://schemas.microsoft.com/office/drawing/2014/main" id="{4BDA1AFF-68C0-4650-8E52-6263233596B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7" name="Bilde 6">
            <a:extLst>
              <a:ext uri="{FF2B5EF4-FFF2-40B4-BE49-F238E27FC236}">
                <a16:creationId xmlns:a16="http://schemas.microsoft.com/office/drawing/2014/main" id="{F730FB02-9270-497B-BF5B-66B5BB7B62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348923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Digdir Introslide #7">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7D83A18E-4B0C-454E-81E7-91F1C4D484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97106094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Digdir Introslide #8">
    <p:bg>
      <p:bgPr>
        <a:solidFill>
          <a:schemeClr val="lt1"/>
        </a:solidFill>
        <a:effectLst/>
      </p:bgPr>
    </p:bg>
    <p:spTree>
      <p:nvGrpSpPr>
        <p:cNvPr id="1" name=""/>
        <p:cNvGrpSpPr/>
        <p:nvPr/>
      </p:nvGrpSpPr>
      <p:grpSpPr>
        <a:xfrm>
          <a:off x="0" y="0"/>
          <a:ext cx="0" cy="0"/>
          <a:chOff x="0" y="0"/>
          <a:chExt cx="0" cy="0"/>
        </a:xfrm>
      </p:grpSpPr>
      <p:pic>
        <p:nvPicPr>
          <p:cNvPr id="6" name="Bilde 5" descr="Et bilde som inneholder tegning&#10;&#10;Automatisk generert beskrivelse">
            <a:extLst>
              <a:ext uri="{FF2B5EF4-FFF2-40B4-BE49-F238E27FC236}">
                <a16:creationId xmlns:a16="http://schemas.microsoft.com/office/drawing/2014/main" id="{869FEB36-2120-4C4B-A06E-09E862D5E2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59736892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Digdir Introslide #9">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2AF6A1F0-48BA-4FA0-94B4-925E77FCC2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99028464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tel og innhold">
    <p:spTree>
      <p:nvGrpSpPr>
        <p:cNvPr id="1" name=""/>
        <p:cNvGrpSpPr/>
        <p:nvPr/>
      </p:nvGrpSpPr>
      <p:grpSpPr>
        <a:xfrm>
          <a:off x="0" y="0"/>
          <a:ext cx="0" cy="0"/>
          <a:chOff x="0" y="0"/>
          <a:chExt cx="0" cy="0"/>
        </a:xfrm>
      </p:grpSpPr>
      <p:sp>
        <p:nvSpPr>
          <p:cNvPr id="4" name="Plassholder for tittel 1">
            <a:extLst>
              <a:ext uri="{FF2B5EF4-FFF2-40B4-BE49-F238E27FC236}">
                <a16:creationId xmlns:a16="http://schemas.microsoft.com/office/drawing/2014/main" id="{F2028190-9615-4857-9215-8E91FE761645}"/>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556296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o innholdsdeler">
    <p:spTree>
      <p:nvGrpSpPr>
        <p:cNvPr id="1" name=""/>
        <p:cNvGrpSpPr/>
        <p:nvPr/>
      </p:nvGrpSpPr>
      <p:grpSpPr>
        <a:xfrm>
          <a:off x="0" y="0"/>
          <a:ext cx="0" cy="0"/>
          <a:chOff x="0" y="0"/>
          <a:chExt cx="0" cy="0"/>
        </a:xfrm>
      </p:grpSpPr>
      <p:sp>
        <p:nvSpPr>
          <p:cNvPr id="3" name="Plassholder for innhold 2"/>
          <p:cNvSpPr>
            <a:spLocks noGrp="1"/>
          </p:cNvSpPr>
          <p:nvPr>
            <p:ph sz="half" idx="1"/>
          </p:nvPr>
        </p:nvSpPr>
        <p:spPr>
          <a:xfrm>
            <a:off x="2364231" y="2510971"/>
            <a:ext cx="5977406" cy="5776686"/>
          </a:xfrm>
          <a:prstGeom prst="rect">
            <a:avLst/>
          </a:prstGeo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8682023" y="2510971"/>
            <a:ext cx="5977406" cy="5776686"/>
          </a:xfrm>
          <a:prstGeom prst="rect">
            <a:avLst/>
          </a:prstGeo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tittel 1">
            <a:extLst>
              <a:ext uri="{FF2B5EF4-FFF2-40B4-BE49-F238E27FC236}">
                <a16:creationId xmlns:a16="http://schemas.microsoft.com/office/drawing/2014/main" id="{97C25ED5-A7B7-439C-8D7F-2262BCA976B3}"/>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Tree>
    <p:extLst>
      <p:ext uri="{BB962C8B-B14F-4D97-AF65-F5344CB8AC3E}">
        <p14:creationId xmlns:p14="http://schemas.microsoft.com/office/powerpoint/2010/main" val="2958855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Helsides bild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24FAF295-66FF-4DF2-99B8-D49F2A51452F}"/>
              </a:ext>
            </a:extLst>
          </p:cNvPr>
          <p:cNvSpPr>
            <a:spLocks noGrp="1"/>
          </p:cNvSpPr>
          <p:nvPr>
            <p:ph type="pic" sz="quarter" idx="13"/>
          </p:nvPr>
        </p:nvSpPr>
        <p:spPr>
          <a:xfrm>
            <a:off x="0" y="0"/>
            <a:ext cx="16256033" cy="9145143"/>
          </a:xfrm>
          <a:prstGeom prst="rect">
            <a:avLst/>
          </a:prstGeom>
        </p:spPr>
        <p:txBody>
          <a:bodyPr lIns="0" tIns="2880000" rIns="0" bIns="0" anchor="t" anchorCtr="1"/>
          <a:lstStyle>
            <a:lvl1pPr marL="0" indent="0" algn="ctr">
              <a:buNone/>
              <a:defRPr sz="3000"/>
            </a:lvl1pPr>
          </a:lstStyle>
          <a:p>
            <a:r>
              <a:rPr lang="nb-NO"/>
              <a:t>Klikk ikonet for å legge til et bilde</a:t>
            </a:r>
          </a:p>
        </p:txBody>
      </p:sp>
    </p:spTree>
    <p:extLst>
      <p:ext uri="{BB962C8B-B14F-4D97-AF65-F5344CB8AC3E}">
        <p14:creationId xmlns:p14="http://schemas.microsoft.com/office/powerpoint/2010/main" val="11014462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ilde /m tekst">
    <p:spTree>
      <p:nvGrpSpPr>
        <p:cNvPr id="1" name=""/>
        <p:cNvGrpSpPr/>
        <p:nvPr/>
      </p:nvGrpSpPr>
      <p:grpSpPr>
        <a:xfrm>
          <a:off x="0" y="0"/>
          <a:ext cx="0" cy="0"/>
          <a:chOff x="0" y="0"/>
          <a:chExt cx="0" cy="0"/>
        </a:xfrm>
      </p:grpSpPr>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0"/>
            <a:ext cx="16256033" cy="4572572"/>
          </a:xfrm>
          <a:prstGeom prst="rect">
            <a:avLst/>
          </a:prstGeom>
        </p:spPr>
        <p:txBody>
          <a:bodyPr lIns="0" tIns="288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660222DE-83EE-4E47-896F-8C78F30A2D45}"/>
              </a:ext>
            </a:extLst>
          </p:cNvPr>
          <p:cNvSpPr>
            <a:spLocks noGrp="1"/>
          </p:cNvSpPr>
          <p:nvPr>
            <p:ph type="body" sz="quarter" idx="13"/>
          </p:nvPr>
        </p:nvSpPr>
        <p:spPr>
          <a:xfrm>
            <a:off x="2364232" y="5309936"/>
            <a:ext cx="12295196" cy="2971097"/>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588863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tort bilde med tekst">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502D847-EF0A-40D6-98D4-363AD03B4F25}"/>
              </a:ext>
            </a:extLst>
          </p:cNvPr>
          <p:cNvSpPr/>
          <p:nvPr userDrawn="1"/>
        </p:nvSpPr>
        <p:spPr>
          <a:xfrm>
            <a:off x="1944914" y="101600"/>
            <a:ext cx="13628915" cy="1074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8124597" y="0"/>
            <a:ext cx="8129816" cy="9145143"/>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1589" y="566057"/>
            <a:ext cx="6480810" cy="8049032"/>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5377365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gdir Introslide #9">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2AF6A1F0-48BA-4FA0-94B4-925E77FCC2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12112062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x tekstbokser og 2x bild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D334645B-223F-4526-8D89-BC20DD382EAF}"/>
              </a:ext>
            </a:extLst>
          </p:cNvPr>
          <p:cNvSpPr/>
          <p:nvPr userDrawn="1"/>
        </p:nvSpPr>
        <p:spPr>
          <a:xfrm>
            <a:off x="1306286" y="130629"/>
            <a:ext cx="14557828" cy="1915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4572572"/>
            <a:ext cx="8129816" cy="4571428"/>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7" name="Plassholder for tekst 6">
            <a:extLst>
              <a:ext uri="{FF2B5EF4-FFF2-40B4-BE49-F238E27FC236}">
                <a16:creationId xmlns:a16="http://schemas.microsoft.com/office/drawing/2014/main" id="{70691A1F-0C65-4936-A3D1-75D553931D9A}"/>
              </a:ext>
            </a:extLst>
          </p:cNvPr>
          <p:cNvSpPr>
            <a:spLocks noGrp="1"/>
          </p:cNvSpPr>
          <p:nvPr>
            <p:ph type="body" sz="quarter" idx="13"/>
          </p:nvPr>
        </p:nvSpPr>
        <p:spPr>
          <a:xfrm>
            <a:off x="1080135" y="338378"/>
            <a:ext cx="5760720" cy="2520315"/>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bilde 6">
            <a:extLst>
              <a:ext uri="{FF2B5EF4-FFF2-40B4-BE49-F238E27FC236}">
                <a16:creationId xmlns:a16="http://schemas.microsoft.com/office/drawing/2014/main" id="{A6665869-579D-4D0A-8BB5-C514B896A395}"/>
              </a:ext>
            </a:extLst>
          </p:cNvPr>
          <p:cNvSpPr>
            <a:spLocks noGrp="1"/>
          </p:cNvSpPr>
          <p:nvPr>
            <p:ph type="pic" sz="quarter" idx="15"/>
          </p:nvPr>
        </p:nvSpPr>
        <p:spPr>
          <a:xfrm>
            <a:off x="8129816" y="0"/>
            <a:ext cx="8124596" cy="4572572"/>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81147" y="4856071"/>
            <a:ext cx="5760720" cy="2520315"/>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9828346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Dataside">
    <p:spTree>
      <p:nvGrpSpPr>
        <p:cNvPr id="1" name=""/>
        <p:cNvGrpSpPr/>
        <p:nvPr/>
      </p:nvGrpSpPr>
      <p:grpSpPr>
        <a:xfrm>
          <a:off x="0" y="0"/>
          <a:ext cx="0" cy="0"/>
          <a:chOff x="0" y="0"/>
          <a:chExt cx="0" cy="0"/>
        </a:xfrm>
      </p:grpSpPr>
      <p:sp>
        <p:nvSpPr>
          <p:cNvPr id="15" name="Plassholder for innhold 14">
            <a:extLst>
              <a:ext uri="{FF2B5EF4-FFF2-40B4-BE49-F238E27FC236}">
                <a16:creationId xmlns:a16="http://schemas.microsoft.com/office/drawing/2014/main" id="{BA50970E-2AEF-4397-90BC-068B1C7C1E60}"/>
              </a:ext>
            </a:extLst>
          </p:cNvPr>
          <p:cNvSpPr>
            <a:spLocks noGrp="1"/>
          </p:cNvSpPr>
          <p:nvPr>
            <p:ph idx="14"/>
          </p:nvPr>
        </p:nvSpPr>
        <p:spPr>
          <a:xfrm>
            <a:off x="2365830" y="900110"/>
            <a:ext cx="11771736" cy="7532689"/>
          </a:xfrm>
          <a:prstGeom prst="rect">
            <a:avLst/>
          </a:prstGeom>
        </p:spPr>
        <p:txBody>
          <a:bodyPr lIns="0" tIns="0" rIns="0" bIns="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6437908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sp>
        <p:nvSpPr>
          <p:cNvPr id="6" name="Tittel 1"/>
          <p:cNvSpPr>
            <a:spLocks noGrp="1"/>
          </p:cNvSpPr>
          <p:nvPr>
            <p:ph type="title"/>
          </p:nvPr>
        </p:nvSpPr>
        <p:spPr>
          <a:xfrm>
            <a:off x="2365963" y="3681198"/>
            <a:ext cx="6120080" cy="1419611"/>
          </a:xfrm>
          <a:prstGeom prst="rect">
            <a:avLst/>
          </a:prstGeom>
        </p:spPr>
        <p:txBody>
          <a:bodyPr/>
          <a:lstStyle>
            <a:lvl1pPr>
              <a:defRPr>
                <a:solidFill>
                  <a:schemeClr val="bg1"/>
                </a:solidFill>
              </a:defRPr>
            </a:lvl1pPr>
          </a:lstStyle>
          <a:p>
            <a:r>
              <a:rPr lang="nb-NO"/>
              <a:t>Klikk for å redigere tittelstil</a:t>
            </a:r>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5963" y="600106"/>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00260178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7206" y="4295660"/>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userDrawn="1"/>
        </p:nvSpPr>
        <p:spPr>
          <a:xfrm>
            <a:off x="8054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Digitaliseringsdirektoratet</a:t>
            </a:r>
          </a:p>
          <a:p>
            <a:pPr>
              <a:lnSpc>
                <a:spcPct val="150000"/>
              </a:lnSpc>
              <a:spcBef>
                <a:spcPts val="0"/>
              </a:spcBef>
            </a:pPr>
            <a:r>
              <a:rPr lang="nb-NO" sz="1200" b="0">
                <a:solidFill>
                  <a:schemeClr val="bg1"/>
                </a:solidFill>
              </a:rPr>
              <a:t>postmottak@digdir.no</a:t>
            </a:r>
          </a:p>
          <a:p>
            <a:pPr>
              <a:lnSpc>
                <a:spcPct val="150000"/>
              </a:lnSpc>
              <a:spcBef>
                <a:spcPts val="0"/>
              </a:spcBef>
            </a:pPr>
            <a:r>
              <a:rPr lang="nb-NO" sz="1200" b="0">
                <a:solidFill>
                  <a:schemeClr val="bg1"/>
                </a:solidFill>
              </a:rPr>
              <a:t>22 45 10 00</a:t>
            </a:r>
          </a:p>
          <a:p>
            <a:pPr>
              <a:lnSpc>
                <a:spcPct val="150000"/>
              </a:lnSpc>
              <a:spcBef>
                <a:spcPts val="0"/>
              </a:spcBef>
            </a:pPr>
            <a:r>
              <a:rPr lang="nb-NO" sz="1200" b="0">
                <a:solidFill>
                  <a:schemeClr val="bg1"/>
                </a:solidFill>
              </a:rPr>
              <a:t>Postboks 1382 Vika, 0114 Oslo</a:t>
            </a:r>
          </a:p>
        </p:txBody>
      </p:sp>
      <p:sp>
        <p:nvSpPr>
          <p:cNvPr id="12" name="TekstSylinder 11">
            <a:extLst>
              <a:ext uri="{FF2B5EF4-FFF2-40B4-BE49-F238E27FC236}">
                <a16:creationId xmlns:a16="http://schemas.microsoft.com/office/drawing/2014/main" id="{63D8E4ED-29EB-4D5B-8A83-7BF70D2626F8}"/>
              </a:ext>
            </a:extLst>
          </p:cNvPr>
          <p:cNvSpPr txBox="1"/>
          <p:nvPr userDrawn="1"/>
        </p:nvSpPr>
        <p:spPr>
          <a:xfrm>
            <a:off x="11102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Besøksadresser:</a:t>
            </a:r>
          </a:p>
          <a:p>
            <a:pPr>
              <a:lnSpc>
                <a:spcPct val="150000"/>
              </a:lnSpc>
              <a:spcBef>
                <a:spcPts val="0"/>
              </a:spcBef>
            </a:pPr>
            <a:r>
              <a:rPr lang="nb-NO" sz="1200" b="1">
                <a:solidFill>
                  <a:schemeClr val="bg1"/>
                </a:solidFill>
              </a:rPr>
              <a:t>Industriveien 1, 8900 Brønnøysund</a:t>
            </a:r>
          </a:p>
          <a:p>
            <a:pPr>
              <a:lnSpc>
                <a:spcPct val="150000"/>
              </a:lnSpc>
              <a:spcBef>
                <a:spcPts val="0"/>
              </a:spcBef>
            </a:pPr>
            <a:r>
              <a:rPr lang="nb-NO" sz="1200" b="1">
                <a:solidFill>
                  <a:schemeClr val="bg1"/>
                </a:solidFill>
              </a:rPr>
              <a:t>Skrivarevegen 2, 6863 Leikanger</a:t>
            </a:r>
          </a:p>
          <a:p>
            <a:pPr>
              <a:lnSpc>
                <a:spcPct val="150000"/>
              </a:lnSpc>
              <a:spcBef>
                <a:spcPts val="0"/>
              </a:spcBef>
            </a:pPr>
            <a:r>
              <a:rPr lang="nb-NO" sz="1200" b="1">
                <a:solidFill>
                  <a:schemeClr val="bg1"/>
                </a:solidFill>
              </a:rPr>
              <a:t>Grev Wedels Plass 9, 0151 Oslo</a:t>
            </a:r>
            <a:endParaRPr lang="nb-NO" sz="1200" b="0">
              <a:solidFill>
                <a:schemeClr val="bg1"/>
              </a:solidFill>
            </a:endParaRPr>
          </a:p>
        </p:txBody>
      </p:sp>
      <p:sp>
        <p:nvSpPr>
          <p:cNvPr id="14" name="TekstSylinder 13">
            <a:extLst>
              <a:ext uri="{FF2B5EF4-FFF2-40B4-BE49-F238E27FC236}">
                <a16:creationId xmlns:a16="http://schemas.microsoft.com/office/drawing/2014/main" id="{60842A71-D675-4BCF-A694-A088EB0F8293}"/>
              </a:ext>
            </a:extLst>
          </p:cNvPr>
          <p:cNvSpPr txBox="1"/>
          <p:nvPr userDrawn="1"/>
        </p:nvSpPr>
        <p:spPr>
          <a:xfrm>
            <a:off x="3393643" y="7302500"/>
            <a:ext cx="3048000" cy="335156"/>
          </a:xfrm>
          <a:prstGeom prst="rect">
            <a:avLst/>
          </a:prstGeom>
          <a:noFill/>
        </p:spPr>
        <p:txBody>
          <a:bodyPr wrap="square" rtlCol="0">
            <a:spAutoFit/>
          </a:bodyPr>
          <a:lstStyle/>
          <a:p>
            <a:pPr>
              <a:lnSpc>
                <a:spcPct val="150000"/>
              </a:lnSpc>
              <a:spcBef>
                <a:spcPts val="0"/>
              </a:spcBef>
            </a:pPr>
            <a:r>
              <a:rPr lang="nb-NO" sz="1200" b="1">
                <a:solidFill>
                  <a:srgbClr val="1E2B3C"/>
                </a:solidFill>
              </a:rPr>
              <a:t>digdir.no</a:t>
            </a:r>
            <a:endParaRPr lang="nb-NO" sz="1200" b="0">
              <a:solidFill>
                <a:srgbClr val="1E2B3C"/>
              </a:solidFill>
            </a:endParaRPr>
          </a:p>
        </p:txBody>
      </p:sp>
    </p:spTree>
    <p:extLst>
      <p:ext uri="{BB962C8B-B14F-4D97-AF65-F5344CB8AC3E}">
        <p14:creationId xmlns:p14="http://schemas.microsoft.com/office/powerpoint/2010/main" val="40681815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B00803B-2471-4E16-9D1A-15B63D6608C1}"/>
              </a:ext>
            </a:extLst>
          </p:cNvPr>
          <p:cNvSpPr>
            <a:spLocks noGrp="1"/>
          </p:cNvSpPr>
          <p:nvPr>
            <p:ph type="title"/>
          </p:nvPr>
        </p:nvSpPr>
        <p:spPr/>
        <p:txBody>
          <a:bodyPr/>
          <a:lstStyle/>
          <a:p>
            <a:r>
              <a:rPr lang="nb-NO"/>
              <a:t>Klikk for å redigere tittelstil</a:t>
            </a:r>
          </a:p>
        </p:txBody>
      </p:sp>
    </p:spTree>
    <p:extLst>
      <p:ext uri="{BB962C8B-B14F-4D97-AF65-F5344CB8AC3E}">
        <p14:creationId xmlns:p14="http://schemas.microsoft.com/office/powerpoint/2010/main" val="7300694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65075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cSld name="2_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idx="1"/>
          </p:nvPr>
        </p:nvSpPr>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F31BD7B1-0547-4D22-9809-2E188BEF3966}" type="datetimeFigureOut">
              <a:rPr lang="nb-NO" smtClean="0"/>
              <a:t>01.11.2024</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E9991E24-9667-4D70-A0A5-3F3F5D610884}" type="slidenum">
              <a:rPr lang="nb-NO" smtClean="0"/>
              <a:t>‹#›</a:t>
            </a:fld>
            <a:endParaRPr lang="nb-NO"/>
          </a:p>
        </p:txBody>
      </p:sp>
    </p:spTree>
    <p:extLst>
      <p:ext uri="{BB962C8B-B14F-4D97-AF65-F5344CB8AC3E}">
        <p14:creationId xmlns:p14="http://schemas.microsoft.com/office/powerpoint/2010/main" val="1379556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BDE6C-B2A0-4CAC-9E82-0CC0D0637516}"/>
              </a:ext>
            </a:extLst>
          </p:cNvPr>
          <p:cNvSpPr>
            <a:spLocks noGrp="1"/>
          </p:cNvSpPr>
          <p:nvPr>
            <p:ph type="title"/>
          </p:nvPr>
        </p:nvSpPr>
        <p:spPr/>
        <p:txBody>
          <a:bodyPr anchor="t"/>
          <a:lstStyle>
            <a:lvl1pPr>
              <a:defRPr b="0">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5" name="Slide Number Placeholder 4">
            <a:extLst>
              <a:ext uri="{FF2B5EF4-FFF2-40B4-BE49-F238E27FC236}">
                <a16:creationId xmlns:a16="http://schemas.microsoft.com/office/drawing/2014/main" id="{4D07ACAD-2A00-4A3B-A4B2-858D24BB7C59}"/>
              </a:ext>
            </a:extLst>
          </p:cNvPr>
          <p:cNvSpPr>
            <a:spLocks noGrp="1"/>
          </p:cNvSpPr>
          <p:nvPr>
            <p:ph type="sldNum" sz="quarter" idx="12"/>
          </p:nvPr>
        </p:nvSpPr>
        <p:spPr>
          <a:xfrm>
            <a:off x="11479679" y="8475136"/>
            <a:ext cx="3657243" cy="486833"/>
          </a:xfrm>
          <a:prstGeom prst="rect">
            <a:avLst/>
          </a:prstGeom>
        </p:spPr>
        <p:txBody>
          <a:bodyPr/>
          <a:lstStyle/>
          <a:p>
            <a:fld id="{032846C5-7D4C-4814-91D1-043B04FFCD5F}" type="slidenum">
              <a:rPr lang="en-GB" smtClean="0"/>
              <a:t>‹#›</a:t>
            </a:fld>
            <a:endParaRPr lang="en-GB"/>
          </a:p>
        </p:txBody>
      </p:sp>
      <p:sp>
        <p:nvSpPr>
          <p:cNvPr id="4" name="Text Placeholder 2">
            <a:extLst>
              <a:ext uri="{FF2B5EF4-FFF2-40B4-BE49-F238E27FC236}">
                <a16:creationId xmlns:a16="http://schemas.microsoft.com/office/drawing/2014/main" id="{09344895-DC65-4425-81C3-E77E8F8CECE2}"/>
              </a:ext>
            </a:extLst>
          </p:cNvPr>
          <p:cNvSpPr>
            <a:spLocks noGrp="1"/>
          </p:cNvSpPr>
          <p:nvPr>
            <p:ph idx="1"/>
          </p:nvPr>
        </p:nvSpPr>
        <p:spPr>
          <a:xfrm>
            <a:off x="1117491" y="2434167"/>
            <a:ext cx="14019431" cy="5801784"/>
          </a:xfrm>
          <a:prstGeom prst="rect">
            <a:avLst/>
          </a:prstGeom>
        </p:spPr>
        <p:txBody>
          <a:bodyPr vert="horz" lIns="91440" tIns="45720" rIns="91440" bIns="45720" rtlCol="0">
            <a:normAutofit/>
          </a:bodyPr>
          <a:lstStyle>
            <a:lvl1pPr>
              <a:buClr>
                <a:srgbClr val="203864"/>
              </a:buClr>
              <a:defRPr sz="3733"/>
            </a:lvl1pPr>
            <a:lvl2pPr>
              <a:buClr>
                <a:srgbClr val="203864"/>
              </a:buClr>
              <a:defRPr sz="3200"/>
            </a:lvl2pPr>
            <a:lvl3pPr>
              <a:buClr>
                <a:srgbClr val="203864"/>
              </a:buClr>
              <a:defRPr sz="2666"/>
            </a:lvl3pPr>
            <a:lvl4pPr>
              <a:buClr>
                <a:srgbClr val="203864"/>
              </a:buClr>
              <a:defRPr sz="2400"/>
            </a:lvl4pPr>
            <a:lvl5pPr>
              <a:buClr>
                <a:srgbClr val="203864"/>
              </a:buCl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Box 5">
            <a:extLst>
              <a:ext uri="{FF2B5EF4-FFF2-40B4-BE49-F238E27FC236}">
                <a16:creationId xmlns:a16="http://schemas.microsoft.com/office/drawing/2014/main" id="{D40BD9F5-F7E0-43B1-A642-BD221B209A0A}"/>
              </a:ext>
            </a:extLst>
          </p:cNvPr>
          <p:cNvSpPr txBox="1"/>
          <p:nvPr userDrawn="1"/>
        </p:nvSpPr>
        <p:spPr>
          <a:xfrm>
            <a:off x="1117491" y="1699491"/>
            <a:ext cx="10583036" cy="556755"/>
          </a:xfrm>
          <a:prstGeom prst="rect">
            <a:avLst/>
          </a:prstGeom>
          <a:noFill/>
        </p:spPr>
        <p:txBody>
          <a:bodyPr wrap="square" rtlCol="0">
            <a:spAutoFit/>
          </a:bodyPr>
          <a:lstStyle/>
          <a:p>
            <a:endParaRPr lang="en-GB" sz="3018"/>
          </a:p>
        </p:txBody>
      </p:sp>
    </p:spTree>
    <p:extLst>
      <p:ext uri="{BB962C8B-B14F-4D97-AF65-F5344CB8AC3E}">
        <p14:creationId xmlns:p14="http://schemas.microsoft.com/office/powerpoint/2010/main" val="10397793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userDrawn="1">
  <p:cSld name="Skjermdump-visning">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10244" t="4562" r="10176" b="15923"/>
          <a:stretch/>
        </p:blipFill>
        <p:spPr>
          <a:xfrm>
            <a:off x="1" y="0"/>
            <a:ext cx="16254414" cy="9144000"/>
          </a:xfrm>
          <a:prstGeom prst="rect">
            <a:avLst/>
          </a:prstGeom>
        </p:spPr>
      </p:pic>
      <p:sp>
        <p:nvSpPr>
          <p:cNvPr id="6" name="TextBox 5"/>
          <p:cNvSpPr txBox="1"/>
          <p:nvPr userDrawn="1"/>
        </p:nvSpPr>
        <p:spPr>
          <a:xfrm>
            <a:off x="6688091" y="9791639"/>
            <a:ext cx="1218764" cy="1218917"/>
          </a:xfrm>
          <a:prstGeom prst="rect">
            <a:avLst/>
          </a:prstGeom>
        </p:spPr>
        <p:txBody>
          <a:bodyPr vert="horz" wrap="none" lIns="0" tIns="0" rIns="0" bIns="0" rtlCol="0" anchor="ctr">
            <a:normAutofit/>
          </a:bodyPr>
          <a:lstStyle/>
          <a:p>
            <a:pPr algn="l"/>
            <a:endParaRPr lang="en-US" sz="2399">
              <a:solidFill>
                <a:schemeClr val="accent3"/>
              </a:solidFill>
            </a:endParaRPr>
          </a:p>
        </p:txBody>
      </p:sp>
      <p:sp>
        <p:nvSpPr>
          <p:cNvPr id="13" name="Plassholder for bilde 7"/>
          <p:cNvSpPr>
            <a:spLocks noGrp="1"/>
          </p:cNvSpPr>
          <p:nvPr>
            <p:ph type="pic" sz="quarter" idx="13"/>
          </p:nvPr>
        </p:nvSpPr>
        <p:spPr>
          <a:xfrm>
            <a:off x="2797164" y="1029085"/>
            <a:ext cx="10639207" cy="5974696"/>
          </a:xfrm>
          <a:prstGeom prst="rect">
            <a:avLst/>
          </a:prstGeom>
          <a:noFill/>
        </p:spPr>
        <p:txBody>
          <a:bodyPr lIns="0" tIns="720000" rIns="0" bIns="0" anchor="t" anchorCtr="1">
            <a:normAutofit/>
          </a:bodyPr>
          <a:lstStyle>
            <a:lvl1pPr marL="0" marR="0" indent="0" algn="ctr" defTabSz="1218988" rtl="0" eaLnBrk="1" fontAlgn="auto" latinLnBrk="0" hangingPunct="1">
              <a:lnSpc>
                <a:spcPct val="100000"/>
              </a:lnSpc>
              <a:spcBef>
                <a:spcPts val="1333"/>
              </a:spcBef>
              <a:spcAft>
                <a:spcPts val="1333"/>
              </a:spcAft>
              <a:buClrTx/>
              <a:buSzTx/>
              <a:buFont typeface="Arial" panose="020B0604020202020204" pitchFamily="34" charset="0"/>
              <a:buNone/>
              <a:tabLst/>
              <a:defRPr sz="2265" baseline="0">
                <a:solidFill>
                  <a:schemeClr val="bg1"/>
                </a:solidFill>
              </a:defRPr>
            </a:lvl1pPr>
          </a:lstStyle>
          <a:p>
            <a:r>
              <a:rPr lang="nb-NO"/>
              <a:t>Klikk ikonet for å legge til et bilde</a:t>
            </a:r>
          </a:p>
        </p:txBody>
      </p:sp>
      <p:pic>
        <p:nvPicPr>
          <p:cNvPr id="5" name="Picture 4"/>
          <p:cNvPicPr>
            <a:picLocks noChangeAspect="1"/>
          </p:cNvPicPr>
          <p:nvPr userDrawn="1"/>
        </p:nvPicPr>
        <p:blipFill>
          <a:blip r:embed="rId3" cstate="print">
            <a:alphaModFix amt="30000"/>
            <a:extLst>
              <a:ext uri="{28A0092B-C50C-407E-A947-70E740481C1C}">
                <a14:useLocalDpi xmlns:a14="http://schemas.microsoft.com/office/drawing/2010/main" val="0"/>
              </a:ext>
            </a:extLst>
          </a:blip>
          <a:stretch>
            <a:fillRect/>
          </a:stretch>
        </p:blipFill>
        <p:spPr>
          <a:xfrm>
            <a:off x="2804231" y="6479165"/>
            <a:ext cx="10645954" cy="534044"/>
          </a:xfrm>
          <a:prstGeom prst="rect">
            <a:avLst/>
          </a:prstGeom>
        </p:spPr>
      </p:pic>
    </p:spTree>
    <p:extLst>
      <p:ext uri="{BB962C8B-B14F-4D97-AF65-F5344CB8AC3E}">
        <p14:creationId xmlns:p14="http://schemas.microsoft.com/office/powerpoint/2010/main" val="185894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tel og innhold">
    <p:spTree>
      <p:nvGrpSpPr>
        <p:cNvPr id="1" name=""/>
        <p:cNvGrpSpPr/>
        <p:nvPr/>
      </p:nvGrpSpPr>
      <p:grpSpPr>
        <a:xfrm>
          <a:off x="0" y="0"/>
          <a:ext cx="0" cy="0"/>
          <a:chOff x="0" y="0"/>
          <a:chExt cx="0" cy="0"/>
        </a:xfrm>
      </p:grpSpPr>
      <p:sp>
        <p:nvSpPr>
          <p:cNvPr id="4" name="Plassholder for tittel 1">
            <a:extLst>
              <a:ext uri="{FF2B5EF4-FFF2-40B4-BE49-F238E27FC236}">
                <a16:creationId xmlns:a16="http://schemas.microsoft.com/office/drawing/2014/main" id="{F2028190-9615-4857-9215-8E91FE761645}"/>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2125582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o innholdsdeler">
    <p:spTree>
      <p:nvGrpSpPr>
        <p:cNvPr id="1" name=""/>
        <p:cNvGrpSpPr/>
        <p:nvPr/>
      </p:nvGrpSpPr>
      <p:grpSpPr>
        <a:xfrm>
          <a:off x="0" y="0"/>
          <a:ext cx="0" cy="0"/>
          <a:chOff x="0" y="0"/>
          <a:chExt cx="0" cy="0"/>
        </a:xfrm>
      </p:grpSpPr>
      <p:sp>
        <p:nvSpPr>
          <p:cNvPr id="3" name="Plassholder for innhold 2"/>
          <p:cNvSpPr>
            <a:spLocks noGrp="1"/>
          </p:cNvSpPr>
          <p:nvPr>
            <p:ph sz="half" idx="1"/>
          </p:nvPr>
        </p:nvSpPr>
        <p:spPr>
          <a:xfrm>
            <a:off x="2364231" y="2510971"/>
            <a:ext cx="5977406" cy="5776686"/>
          </a:xfrm>
          <a:prstGeom prst="rect">
            <a:avLst/>
          </a:prstGeo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8682023" y="2510971"/>
            <a:ext cx="5977406" cy="5776686"/>
          </a:xfrm>
          <a:prstGeom prst="rect">
            <a:avLst/>
          </a:prstGeo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tittel 1">
            <a:extLst>
              <a:ext uri="{FF2B5EF4-FFF2-40B4-BE49-F238E27FC236}">
                <a16:creationId xmlns:a16="http://schemas.microsoft.com/office/drawing/2014/main" id="{97C25ED5-A7B7-439C-8D7F-2262BCA976B3}"/>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Tree>
    <p:extLst>
      <p:ext uri="{BB962C8B-B14F-4D97-AF65-F5344CB8AC3E}">
        <p14:creationId xmlns:p14="http://schemas.microsoft.com/office/powerpoint/2010/main" val="32132744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Helsides bild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24FAF295-66FF-4DF2-99B8-D49F2A51452F}"/>
              </a:ext>
            </a:extLst>
          </p:cNvPr>
          <p:cNvSpPr>
            <a:spLocks noGrp="1"/>
          </p:cNvSpPr>
          <p:nvPr>
            <p:ph type="pic" sz="quarter" idx="13"/>
          </p:nvPr>
        </p:nvSpPr>
        <p:spPr>
          <a:xfrm>
            <a:off x="0" y="0"/>
            <a:ext cx="16256033" cy="9145143"/>
          </a:xfrm>
          <a:prstGeom prst="rect">
            <a:avLst/>
          </a:prstGeom>
        </p:spPr>
        <p:txBody>
          <a:bodyPr lIns="0" tIns="2880000" rIns="0" bIns="0" anchor="t" anchorCtr="1"/>
          <a:lstStyle>
            <a:lvl1pPr marL="0" indent="0" algn="ctr">
              <a:buNone/>
              <a:defRPr sz="3000"/>
            </a:lvl1pPr>
          </a:lstStyle>
          <a:p>
            <a:r>
              <a:rPr lang="nb-NO"/>
              <a:t>Klikk ikonet for å legge til et bilde</a:t>
            </a:r>
          </a:p>
        </p:txBody>
      </p:sp>
    </p:spTree>
    <p:extLst>
      <p:ext uri="{BB962C8B-B14F-4D97-AF65-F5344CB8AC3E}">
        <p14:creationId xmlns:p14="http://schemas.microsoft.com/office/powerpoint/2010/main" val="32746727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ilde /m tekst">
    <p:spTree>
      <p:nvGrpSpPr>
        <p:cNvPr id="1" name=""/>
        <p:cNvGrpSpPr/>
        <p:nvPr/>
      </p:nvGrpSpPr>
      <p:grpSpPr>
        <a:xfrm>
          <a:off x="0" y="0"/>
          <a:ext cx="0" cy="0"/>
          <a:chOff x="0" y="0"/>
          <a:chExt cx="0" cy="0"/>
        </a:xfrm>
      </p:grpSpPr>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0"/>
            <a:ext cx="16256033" cy="4572572"/>
          </a:xfrm>
          <a:prstGeom prst="rect">
            <a:avLst/>
          </a:prstGeom>
        </p:spPr>
        <p:txBody>
          <a:bodyPr lIns="0" tIns="288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660222DE-83EE-4E47-896F-8C78F30A2D45}"/>
              </a:ext>
            </a:extLst>
          </p:cNvPr>
          <p:cNvSpPr>
            <a:spLocks noGrp="1"/>
          </p:cNvSpPr>
          <p:nvPr>
            <p:ph type="body" sz="quarter" idx="13"/>
          </p:nvPr>
        </p:nvSpPr>
        <p:spPr>
          <a:xfrm>
            <a:off x="2364232" y="5309936"/>
            <a:ext cx="12295196" cy="2971097"/>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8988563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ort bilde med tekst">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502D847-EF0A-40D6-98D4-363AD03B4F25}"/>
              </a:ext>
            </a:extLst>
          </p:cNvPr>
          <p:cNvSpPr/>
          <p:nvPr userDrawn="1"/>
        </p:nvSpPr>
        <p:spPr>
          <a:xfrm>
            <a:off x="1944914" y="101600"/>
            <a:ext cx="13628915" cy="1074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8124597" y="0"/>
            <a:ext cx="8129816" cy="9145143"/>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1589" y="566057"/>
            <a:ext cx="6480810" cy="8049032"/>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9644673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x tekstbokser og 2x bild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D334645B-223F-4526-8D89-BC20DD382EAF}"/>
              </a:ext>
            </a:extLst>
          </p:cNvPr>
          <p:cNvSpPr/>
          <p:nvPr userDrawn="1"/>
        </p:nvSpPr>
        <p:spPr>
          <a:xfrm>
            <a:off x="1306286" y="130629"/>
            <a:ext cx="14557828" cy="1915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4572572"/>
            <a:ext cx="8129816" cy="4571428"/>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7" name="Plassholder for tekst 6">
            <a:extLst>
              <a:ext uri="{FF2B5EF4-FFF2-40B4-BE49-F238E27FC236}">
                <a16:creationId xmlns:a16="http://schemas.microsoft.com/office/drawing/2014/main" id="{70691A1F-0C65-4936-A3D1-75D553931D9A}"/>
              </a:ext>
            </a:extLst>
          </p:cNvPr>
          <p:cNvSpPr>
            <a:spLocks noGrp="1"/>
          </p:cNvSpPr>
          <p:nvPr>
            <p:ph type="body" sz="quarter" idx="13"/>
          </p:nvPr>
        </p:nvSpPr>
        <p:spPr>
          <a:xfrm>
            <a:off x="1080135" y="338378"/>
            <a:ext cx="5760720" cy="2520315"/>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bilde 6">
            <a:extLst>
              <a:ext uri="{FF2B5EF4-FFF2-40B4-BE49-F238E27FC236}">
                <a16:creationId xmlns:a16="http://schemas.microsoft.com/office/drawing/2014/main" id="{A6665869-579D-4D0A-8BB5-C514B896A395}"/>
              </a:ext>
            </a:extLst>
          </p:cNvPr>
          <p:cNvSpPr>
            <a:spLocks noGrp="1"/>
          </p:cNvSpPr>
          <p:nvPr>
            <p:ph type="pic" sz="quarter" idx="15"/>
          </p:nvPr>
        </p:nvSpPr>
        <p:spPr>
          <a:xfrm>
            <a:off x="8129816" y="0"/>
            <a:ext cx="8124596" cy="4572572"/>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81147" y="4856071"/>
            <a:ext cx="5760720" cy="2520315"/>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150609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ataside">
    <p:spTree>
      <p:nvGrpSpPr>
        <p:cNvPr id="1" name=""/>
        <p:cNvGrpSpPr/>
        <p:nvPr/>
      </p:nvGrpSpPr>
      <p:grpSpPr>
        <a:xfrm>
          <a:off x="0" y="0"/>
          <a:ext cx="0" cy="0"/>
          <a:chOff x="0" y="0"/>
          <a:chExt cx="0" cy="0"/>
        </a:xfrm>
      </p:grpSpPr>
      <p:sp>
        <p:nvSpPr>
          <p:cNvPr id="15" name="Plassholder for innhold 14">
            <a:extLst>
              <a:ext uri="{FF2B5EF4-FFF2-40B4-BE49-F238E27FC236}">
                <a16:creationId xmlns:a16="http://schemas.microsoft.com/office/drawing/2014/main" id="{BA50970E-2AEF-4397-90BC-068B1C7C1E60}"/>
              </a:ext>
            </a:extLst>
          </p:cNvPr>
          <p:cNvSpPr>
            <a:spLocks noGrp="1"/>
          </p:cNvSpPr>
          <p:nvPr>
            <p:ph idx="14"/>
          </p:nvPr>
        </p:nvSpPr>
        <p:spPr>
          <a:xfrm>
            <a:off x="2365830" y="900110"/>
            <a:ext cx="11771736" cy="7532689"/>
          </a:xfrm>
          <a:prstGeom prst="rect">
            <a:avLst/>
          </a:prstGeom>
        </p:spPr>
        <p:txBody>
          <a:bodyPr lIns="0" tIns="0" rIns="0" bIns="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002718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sp>
        <p:nvSpPr>
          <p:cNvPr id="6" name="Tittel 1"/>
          <p:cNvSpPr>
            <a:spLocks noGrp="1"/>
          </p:cNvSpPr>
          <p:nvPr>
            <p:ph type="title"/>
          </p:nvPr>
        </p:nvSpPr>
        <p:spPr>
          <a:xfrm>
            <a:off x="2365963" y="3681198"/>
            <a:ext cx="6120080" cy="1419611"/>
          </a:xfrm>
          <a:prstGeom prst="rect">
            <a:avLst/>
          </a:prstGeom>
        </p:spPr>
        <p:txBody>
          <a:bodyPr/>
          <a:lstStyle>
            <a:lvl1pPr>
              <a:defRPr>
                <a:solidFill>
                  <a:schemeClr val="bg1"/>
                </a:solidFill>
              </a:defRPr>
            </a:lvl1pPr>
          </a:lstStyle>
          <a:p>
            <a:r>
              <a:rPr lang="nb-NO"/>
              <a:t>Klikk for å redigere tittelstil</a:t>
            </a:r>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5963" y="600106"/>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5841167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Lang Animert Introslide #1">
    <p:bg>
      <p:bgPr>
        <a:solidFill>
          <a:schemeClr val="lt1"/>
        </a:solidFill>
        <a:effectLst/>
      </p:bgPr>
    </p:bg>
    <p:spTree>
      <p:nvGrpSpPr>
        <p:cNvPr id="1" name=""/>
        <p:cNvGrpSpPr/>
        <p:nvPr/>
      </p:nvGrpSpPr>
      <p:grpSpPr>
        <a:xfrm>
          <a:off x="0" y="0"/>
          <a:ext cx="0" cy="0"/>
          <a:chOff x="0" y="0"/>
          <a:chExt cx="0" cy="0"/>
        </a:xfrm>
      </p:grpSpPr>
      <p:pic>
        <p:nvPicPr>
          <p:cNvPr id="3" name="Digdir_Intro_01_20201014">
            <a:hlinkClick r:id="" action="ppaction://media"/>
            <a:extLst>
              <a:ext uri="{FF2B5EF4-FFF2-40B4-BE49-F238E27FC236}">
                <a16:creationId xmlns:a16="http://schemas.microsoft.com/office/drawing/2014/main" id="{3A2F5C53-3D67-48E6-8586-4DB169ED894C}"/>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171230010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7206" y="4295660"/>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userDrawn="1"/>
        </p:nvSpPr>
        <p:spPr>
          <a:xfrm>
            <a:off x="8054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Digitaliseringsdirektoratet</a:t>
            </a:r>
          </a:p>
          <a:p>
            <a:pPr>
              <a:lnSpc>
                <a:spcPct val="150000"/>
              </a:lnSpc>
              <a:spcBef>
                <a:spcPts val="0"/>
              </a:spcBef>
            </a:pPr>
            <a:r>
              <a:rPr lang="nb-NO" sz="1200" b="0">
                <a:solidFill>
                  <a:schemeClr val="bg1"/>
                </a:solidFill>
              </a:rPr>
              <a:t>postmottak@digdir.no</a:t>
            </a:r>
          </a:p>
          <a:p>
            <a:pPr>
              <a:lnSpc>
                <a:spcPct val="150000"/>
              </a:lnSpc>
              <a:spcBef>
                <a:spcPts val="0"/>
              </a:spcBef>
            </a:pPr>
            <a:r>
              <a:rPr lang="nb-NO" sz="1200" b="0">
                <a:solidFill>
                  <a:schemeClr val="bg1"/>
                </a:solidFill>
              </a:rPr>
              <a:t>22 45 10 00</a:t>
            </a:r>
          </a:p>
          <a:p>
            <a:pPr>
              <a:lnSpc>
                <a:spcPct val="150000"/>
              </a:lnSpc>
              <a:spcBef>
                <a:spcPts val="0"/>
              </a:spcBef>
            </a:pPr>
            <a:r>
              <a:rPr lang="nb-NO" sz="1200" b="0">
                <a:solidFill>
                  <a:schemeClr val="bg1"/>
                </a:solidFill>
              </a:rPr>
              <a:t>Postboks 1382 Vika, 0114 Oslo</a:t>
            </a:r>
          </a:p>
        </p:txBody>
      </p:sp>
      <p:sp>
        <p:nvSpPr>
          <p:cNvPr id="12" name="TekstSylinder 11">
            <a:extLst>
              <a:ext uri="{FF2B5EF4-FFF2-40B4-BE49-F238E27FC236}">
                <a16:creationId xmlns:a16="http://schemas.microsoft.com/office/drawing/2014/main" id="{63D8E4ED-29EB-4D5B-8A83-7BF70D2626F8}"/>
              </a:ext>
            </a:extLst>
          </p:cNvPr>
          <p:cNvSpPr txBox="1"/>
          <p:nvPr userDrawn="1"/>
        </p:nvSpPr>
        <p:spPr>
          <a:xfrm>
            <a:off x="11102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Besøksadresser:</a:t>
            </a:r>
          </a:p>
          <a:p>
            <a:pPr>
              <a:lnSpc>
                <a:spcPct val="150000"/>
              </a:lnSpc>
              <a:spcBef>
                <a:spcPts val="0"/>
              </a:spcBef>
            </a:pPr>
            <a:r>
              <a:rPr lang="nb-NO" sz="1200" b="1">
                <a:solidFill>
                  <a:schemeClr val="bg1"/>
                </a:solidFill>
              </a:rPr>
              <a:t>Industriveien 1, 8900 Brønnøysund</a:t>
            </a:r>
          </a:p>
          <a:p>
            <a:pPr>
              <a:lnSpc>
                <a:spcPct val="150000"/>
              </a:lnSpc>
              <a:spcBef>
                <a:spcPts val="0"/>
              </a:spcBef>
            </a:pPr>
            <a:r>
              <a:rPr lang="nb-NO" sz="1200" b="1">
                <a:solidFill>
                  <a:schemeClr val="bg1"/>
                </a:solidFill>
              </a:rPr>
              <a:t>Skrivarevegen 2, 6863 Leikanger</a:t>
            </a:r>
          </a:p>
          <a:p>
            <a:pPr>
              <a:lnSpc>
                <a:spcPct val="150000"/>
              </a:lnSpc>
              <a:spcBef>
                <a:spcPts val="0"/>
              </a:spcBef>
            </a:pPr>
            <a:r>
              <a:rPr lang="nb-NO" sz="1200" b="1">
                <a:solidFill>
                  <a:schemeClr val="bg1"/>
                </a:solidFill>
              </a:rPr>
              <a:t>Grev Wedels Plass 9, 0151 Oslo</a:t>
            </a:r>
            <a:endParaRPr lang="nb-NO" sz="1200" b="0">
              <a:solidFill>
                <a:schemeClr val="bg1"/>
              </a:solidFill>
            </a:endParaRPr>
          </a:p>
        </p:txBody>
      </p:sp>
      <p:sp>
        <p:nvSpPr>
          <p:cNvPr id="14" name="TekstSylinder 13">
            <a:extLst>
              <a:ext uri="{FF2B5EF4-FFF2-40B4-BE49-F238E27FC236}">
                <a16:creationId xmlns:a16="http://schemas.microsoft.com/office/drawing/2014/main" id="{60842A71-D675-4BCF-A694-A088EB0F8293}"/>
              </a:ext>
            </a:extLst>
          </p:cNvPr>
          <p:cNvSpPr txBox="1"/>
          <p:nvPr userDrawn="1"/>
        </p:nvSpPr>
        <p:spPr>
          <a:xfrm>
            <a:off x="3393643" y="7302500"/>
            <a:ext cx="3048000" cy="335156"/>
          </a:xfrm>
          <a:prstGeom prst="rect">
            <a:avLst/>
          </a:prstGeom>
          <a:noFill/>
        </p:spPr>
        <p:txBody>
          <a:bodyPr wrap="square" rtlCol="0">
            <a:spAutoFit/>
          </a:bodyPr>
          <a:lstStyle/>
          <a:p>
            <a:pPr>
              <a:lnSpc>
                <a:spcPct val="150000"/>
              </a:lnSpc>
              <a:spcBef>
                <a:spcPts val="0"/>
              </a:spcBef>
            </a:pPr>
            <a:r>
              <a:rPr lang="nb-NO" sz="1200" b="1">
                <a:solidFill>
                  <a:srgbClr val="1E2B3C"/>
                </a:solidFill>
              </a:rPr>
              <a:t>digdir.no</a:t>
            </a:r>
            <a:endParaRPr lang="nb-NO" sz="1200" b="0">
              <a:solidFill>
                <a:srgbClr val="1E2B3C"/>
              </a:solidFill>
            </a:endParaRPr>
          </a:p>
        </p:txBody>
      </p:sp>
    </p:spTree>
    <p:extLst>
      <p:ext uri="{BB962C8B-B14F-4D97-AF65-F5344CB8AC3E}">
        <p14:creationId xmlns:p14="http://schemas.microsoft.com/office/powerpoint/2010/main" val="101263200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B00803B-2471-4E16-9D1A-15B63D6608C1}"/>
              </a:ext>
            </a:extLst>
          </p:cNvPr>
          <p:cNvSpPr>
            <a:spLocks noGrp="1"/>
          </p:cNvSpPr>
          <p:nvPr>
            <p:ph type="title"/>
          </p:nvPr>
        </p:nvSpPr>
        <p:spPr/>
        <p:txBody>
          <a:bodyPr/>
          <a:lstStyle/>
          <a:p>
            <a:r>
              <a:rPr lang="nb-NO"/>
              <a:t>Klikk for å redigere tittelstil</a:t>
            </a:r>
          </a:p>
        </p:txBody>
      </p:sp>
    </p:spTree>
    <p:extLst>
      <p:ext uri="{BB962C8B-B14F-4D97-AF65-F5344CB8AC3E}">
        <p14:creationId xmlns:p14="http://schemas.microsoft.com/office/powerpoint/2010/main" val="8162684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2_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idx="1"/>
          </p:nvPr>
        </p:nvSpPr>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F31BD7B1-0547-4D22-9809-2E188BEF3966}" type="datetimeFigureOut">
              <a:rPr lang="nb-NO" smtClean="0"/>
              <a:t>01.11.2024</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E9991E24-9667-4D70-A0A5-3F3F5D610884}" type="slidenum">
              <a:rPr lang="nb-NO" smtClean="0"/>
              <a:t>‹#›</a:t>
            </a:fld>
            <a:endParaRPr lang="nb-NO"/>
          </a:p>
        </p:txBody>
      </p:sp>
    </p:spTree>
    <p:extLst>
      <p:ext uri="{BB962C8B-B14F-4D97-AF65-F5344CB8AC3E}">
        <p14:creationId xmlns:p14="http://schemas.microsoft.com/office/powerpoint/2010/main" val="976964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55137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1">
    <p:bg>
      <p:bgPr>
        <a:solidFill>
          <a:schemeClr val="lt1"/>
        </a:solidFill>
        <a:effectLst/>
      </p:bgPr>
    </p:bg>
    <p:spTree>
      <p:nvGrpSpPr>
        <p:cNvPr id="1" name=""/>
        <p:cNvGrpSpPr/>
        <p:nvPr/>
      </p:nvGrpSpPr>
      <p:grpSpPr>
        <a:xfrm>
          <a:off x="0" y="0"/>
          <a:ext cx="0" cy="0"/>
          <a:chOff x="0" y="0"/>
          <a:chExt cx="0" cy="0"/>
        </a:xfrm>
      </p:grpSpPr>
      <p:pic>
        <p:nvPicPr>
          <p:cNvPr id="6" name="Digdir_Transition_01">
            <a:hlinkClick r:id="" action="ppaction://media"/>
            <a:extLst>
              <a:ext uri="{FF2B5EF4-FFF2-40B4-BE49-F238E27FC236}">
                <a16:creationId xmlns:a16="http://schemas.microsoft.com/office/drawing/2014/main" id="{9D8054C2-404C-4902-A00B-CDC216929480}"/>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4413" cy="9143107"/>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42403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2">
    <p:bg>
      <p:bgPr>
        <a:solidFill>
          <a:schemeClr val="lt1"/>
        </a:solidFill>
        <a:effectLst/>
      </p:bgPr>
    </p:bg>
    <p:spTree>
      <p:nvGrpSpPr>
        <p:cNvPr id="1" name=""/>
        <p:cNvGrpSpPr/>
        <p:nvPr/>
      </p:nvGrpSpPr>
      <p:grpSpPr>
        <a:xfrm>
          <a:off x="0" y="0"/>
          <a:ext cx="0" cy="0"/>
          <a:chOff x="0" y="0"/>
          <a:chExt cx="0" cy="0"/>
        </a:xfrm>
      </p:grpSpPr>
      <p:pic>
        <p:nvPicPr>
          <p:cNvPr id="5" name="Digdir_Transition_02">
            <a:hlinkClick r:id="" action="ppaction://media"/>
            <a:extLst>
              <a:ext uri="{FF2B5EF4-FFF2-40B4-BE49-F238E27FC236}">
                <a16:creationId xmlns:a16="http://schemas.microsoft.com/office/drawing/2014/main" id="{BAEB2C08-6275-4E05-A719-5423DA108A6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1562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3">
    <p:bg>
      <p:bgPr>
        <a:solidFill>
          <a:schemeClr val="lt1"/>
        </a:solidFill>
        <a:effectLst/>
      </p:bgPr>
    </p:bg>
    <p:spTree>
      <p:nvGrpSpPr>
        <p:cNvPr id="1" name=""/>
        <p:cNvGrpSpPr/>
        <p:nvPr/>
      </p:nvGrpSpPr>
      <p:grpSpPr>
        <a:xfrm>
          <a:off x="0" y="0"/>
          <a:ext cx="0" cy="0"/>
          <a:chOff x="0" y="0"/>
          <a:chExt cx="0" cy="0"/>
        </a:xfrm>
      </p:grpSpPr>
      <p:pic>
        <p:nvPicPr>
          <p:cNvPr id="6" name="Digdir_Transition_03">
            <a:hlinkClick r:id="" action="ppaction://media"/>
            <a:extLst>
              <a:ext uri="{FF2B5EF4-FFF2-40B4-BE49-F238E27FC236}">
                <a16:creationId xmlns:a16="http://schemas.microsoft.com/office/drawing/2014/main" id="{16636BD1-6D01-43C8-9703-319789A8E9C2}"/>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581946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4">
    <p:bg>
      <p:bgPr>
        <a:solidFill>
          <a:schemeClr val="lt1"/>
        </a:solidFill>
        <a:effectLst/>
      </p:bgPr>
    </p:bg>
    <p:spTree>
      <p:nvGrpSpPr>
        <p:cNvPr id="1" name=""/>
        <p:cNvGrpSpPr/>
        <p:nvPr/>
      </p:nvGrpSpPr>
      <p:grpSpPr>
        <a:xfrm>
          <a:off x="0" y="0"/>
          <a:ext cx="0" cy="0"/>
          <a:chOff x="0" y="0"/>
          <a:chExt cx="0" cy="0"/>
        </a:xfrm>
      </p:grpSpPr>
      <p:pic>
        <p:nvPicPr>
          <p:cNvPr id="5" name="Digdir_Transition_04">
            <a:hlinkClick r:id="" action="ppaction://media"/>
            <a:extLst>
              <a:ext uri="{FF2B5EF4-FFF2-40B4-BE49-F238E27FC236}">
                <a16:creationId xmlns:a16="http://schemas.microsoft.com/office/drawing/2014/main" id="{01948658-E107-4673-853B-7E4EC79DD008}"/>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361874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5">
    <p:bg>
      <p:bgPr>
        <a:solidFill>
          <a:schemeClr val="lt1"/>
        </a:solidFill>
        <a:effectLst/>
      </p:bgPr>
    </p:bg>
    <p:spTree>
      <p:nvGrpSpPr>
        <p:cNvPr id="1" name=""/>
        <p:cNvGrpSpPr/>
        <p:nvPr/>
      </p:nvGrpSpPr>
      <p:grpSpPr>
        <a:xfrm>
          <a:off x="0" y="0"/>
          <a:ext cx="0" cy="0"/>
          <a:chOff x="0" y="0"/>
          <a:chExt cx="0" cy="0"/>
        </a:xfrm>
      </p:grpSpPr>
      <p:pic>
        <p:nvPicPr>
          <p:cNvPr id="6" name="Digdir_Transition_05">
            <a:hlinkClick r:id="" action="ppaction://media"/>
            <a:extLst>
              <a:ext uri="{FF2B5EF4-FFF2-40B4-BE49-F238E27FC236}">
                <a16:creationId xmlns:a16="http://schemas.microsoft.com/office/drawing/2014/main" id="{9CAB091A-4D4F-4D56-AD2B-62225BB722F1}"/>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145509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6">
    <p:bg>
      <p:bgPr>
        <a:solidFill>
          <a:schemeClr val="lt1"/>
        </a:solidFill>
        <a:effectLst/>
      </p:bgPr>
    </p:bg>
    <p:spTree>
      <p:nvGrpSpPr>
        <p:cNvPr id="1" name=""/>
        <p:cNvGrpSpPr/>
        <p:nvPr/>
      </p:nvGrpSpPr>
      <p:grpSpPr>
        <a:xfrm>
          <a:off x="0" y="0"/>
          <a:ext cx="0" cy="0"/>
          <a:chOff x="0" y="0"/>
          <a:chExt cx="0" cy="0"/>
        </a:xfrm>
      </p:grpSpPr>
      <p:pic>
        <p:nvPicPr>
          <p:cNvPr id="5" name="Digdir_Transition_06">
            <a:hlinkClick r:id="" action="ppaction://media"/>
            <a:extLst>
              <a:ext uri="{FF2B5EF4-FFF2-40B4-BE49-F238E27FC236}">
                <a16:creationId xmlns:a16="http://schemas.microsoft.com/office/drawing/2014/main" id="{BA551B63-9795-46AD-AD4F-E5D9D654D57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162280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0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gdir Introslide #1">
    <p:bg>
      <p:bgPr>
        <a:solidFill>
          <a:schemeClr val="lt1"/>
        </a:solidFill>
        <a:effectLst/>
      </p:bgPr>
    </p:bg>
    <p:spTree>
      <p:nvGrpSpPr>
        <p:cNvPr id="1" name=""/>
        <p:cNvGrpSpPr/>
        <p:nvPr/>
      </p:nvGrpSpPr>
      <p:grpSpPr>
        <a:xfrm>
          <a:off x="0" y="0"/>
          <a:ext cx="0" cy="0"/>
          <a:chOff x="0" y="0"/>
          <a:chExt cx="0" cy="0"/>
        </a:xfrm>
      </p:grpSpPr>
      <p:pic>
        <p:nvPicPr>
          <p:cNvPr id="23" name="Bilde 22">
            <a:extLst>
              <a:ext uri="{FF2B5EF4-FFF2-40B4-BE49-F238E27FC236}">
                <a16:creationId xmlns:a16="http://schemas.microsoft.com/office/drawing/2014/main" id="{B2A23DC1-5111-42B6-BB17-35AC458FDD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9" name="Tittel 1">
            <a:extLst>
              <a:ext uri="{FF2B5EF4-FFF2-40B4-BE49-F238E27FC236}">
                <a16:creationId xmlns:a16="http://schemas.microsoft.com/office/drawing/2014/main" id="{65404134-5F34-4B94-A9B6-316CBDACD458}"/>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pic>
        <p:nvPicPr>
          <p:cNvPr id="17" name="Bilde 16">
            <a:extLst>
              <a:ext uri="{FF2B5EF4-FFF2-40B4-BE49-F238E27FC236}">
                <a16:creationId xmlns:a16="http://schemas.microsoft.com/office/drawing/2014/main" id="{511E4814-F717-4C61-A710-7E70E4ACD4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21" name="TextBox 6">
            <a:extLst>
              <a:ext uri="{FF2B5EF4-FFF2-40B4-BE49-F238E27FC236}">
                <a16:creationId xmlns:a16="http://schemas.microsoft.com/office/drawing/2014/main" id="{1F4A38C3-D8E7-404C-9494-8A3CD442BE93}"/>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34884843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7">
    <p:bg>
      <p:bgPr>
        <a:solidFill>
          <a:schemeClr val="lt1"/>
        </a:solidFill>
        <a:effectLst/>
      </p:bgPr>
    </p:bg>
    <p:spTree>
      <p:nvGrpSpPr>
        <p:cNvPr id="1" name=""/>
        <p:cNvGrpSpPr/>
        <p:nvPr/>
      </p:nvGrpSpPr>
      <p:grpSpPr>
        <a:xfrm>
          <a:off x="0" y="0"/>
          <a:ext cx="0" cy="0"/>
          <a:chOff x="0" y="0"/>
          <a:chExt cx="0" cy="0"/>
        </a:xfrm>
      </p:grpSpPr>
      <p:pic>
        <p:nvPicPr>
          <p:cNvPr id="6" name="Digdir_Transition_07">
            <a:hlinkClick r:id="" action="ppaction://media"/>
            <a:extLst>
              <a:ext uri="{FF2B5EF4-FFF2-40B4-BE49-F238E27FC236}">
                <a16:creationId xmlns:a16="http://schemas.microsoft.com/office/drawing/2014/main" id="{02FF6D17-3B7F-41FF-A026-44065259C7C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580997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8">
    <p:bg>
      <p:bgPr>
        <a:solidFill>
          <a:schemeClr val="lt1"/>
        </a:solidFill>
        <a:effectLst/>
      </p:bgPr>
    </p:bg>
    <p:spTree>
      <p:nvGrpSpPr>
        <p:cNvPr id="1" name=""/>
        <p:cNvGrpSpPr/>
        <p:nvPr/>
      </p:nvGrpSpPr>
      <p:grpSpPr>
        <a:xfrm>
          <a:off x="0" y="0"/>
          <a:ext cx="0" cy="0"/>
          <a:chOff x="0" y="0"/>
          <a:chExt cx="0" cy="0"/>
        </a:xfrm>
      </p:grpSpPr>
      <p:pic>
        <p:nvPicPr>
          <p:cNvPr id="5" name="Digdir_Transition_08">
            <a:hlinkClick r:id="" action="ppaction://media"/>
            <a:extLst>
              <a:ext uri="{FF2B5EF4-FFF2-40B4-BE49-F238E27FC236}">
                <a16:creationId xmlns:a16="http://schemas.microsoft.com/office/drawing/2014/main" id="{B7C49D2E-8481-48C5-982E-FBA05A32864D}"/>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9" name="TextBox 6">
            <a:extLst>
              <a:ext uri="{FF2B5EF4-FFF2-40B4-BE49-F238E27FC236}">
                <a16:creationId xmlns:a16="http://schemas.microsoft.com/office/drawing/2014/main" id="{81B9EAEB-567D-46AB-BDCF-F0F067B4F97C}"/>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480688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9">
    <p:bg>
      <p:bgPr>
        <a:solidFill>
          <a:schemeClr val="lt1"/>
        </a:solidFill>
        <a:effectLst/>
      </p:bgPr>
    </p:bg>
    <p:spTree>
      <p:nvGrpSpPr>
        <p:cNvPr id="1" name=""/>
        <p:cNvGrpSpPr/>
        <p:nvPr/>
      </p:nvGrpSpPr>
      <p:grpSpPr>
        <a:xfrm>
          <a:off x="0" y="0"/>
          <a:ext cx="0" cy="0"/>
          <a:chOff x="0" y="0"/>
          <a:chExt cx="0" cy="0"/>
        </a:xfrm>
      </p:grpSpPr>
      <p:pic>
        <p:nvPicPr>
          <p:cNvPr id="6" name="Digdir_Transition_09">
            <a:hlinkClick r:id="" action="ppaction://media"/>
            <a:extLst>
              <a:ext uri="{FF2B5EF4-FFF2-40B4-BE49-F238E27FC236}">
                <a16:creationId xmlns:a16="http://schemas.microsoft.com/office/drawing/2014/main" id="{8E5F1F34-6F1E-47AE-832E-FE861F723E2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1" y="-1"/>
            <a:ext cx="16254413" cy="9143107"/>
          </a:xfrm>
          <a:prstGeom prst="rect">
            <a:avLst/>
          </a:prstGeom>
        </p:spPr>
      </p:pic>
      <p:sp>
        <p:nvSpPr>
          <p:cNvPr id="9" name="TextBox 6">
            <a:extLst>
              <a:ext uri="{FF2B5EF4-FFF2-40B4-BE49-F238E27FC236}">
                <a16:creationId xmlns:a16="http://schemas.microsoft.com/office/drawing/2014/main" id="{0442EF8D-8DD1-4D21-8B66-6BDC9E811030}"/>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4052900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1">
    <p:bg>
      <p:bgPr>
        <a:solidFill>
          <a:schemeClr val="lt1"/>
        </a:solidFill>
        <a:effectLst/>
      </p:bgPr>
    </p:bg>
    <p:spTree>
      <p:nvGrpSpPr>
        <p:cNvPr id="1" name=""/>
        <p:cNvGrpSpPr/>
        <p:nvPr/>
      </p:nvGrpSpPr>
      <p:grpSpPr>
        <a:xfrm>
          <a:off x="0" y="0"/>
          <a:ext cx="0" cy="0"/>
          <a:chOff x="0" y="0"/>
          <a:chExt cx="0" cy="0"/>
        </a:xfrm>
      </p:grpSpPr>
      <p:pic>
        <p:nvPicPr>
          <p:cNvPr id="6" name="Digdir_Transition_01">
            <a:hlinkClick r:id="" action="ppaction://media"/>
            <a:extLst>
              <a:ext uri="{FF2B5EF4-FFF2-40B4-BE49-F238E27FC236}">
                <a16:creationId xmlns:a16="http://schemas.microsoft.com/office/drawing/2014/main" id="{9D8054C2-404C-4902-A00B-CDC216929480}"/>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4413" cy="9143107"/>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049241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0" mute="1">
                <p:cTn id="12" fill="hold" display="0">
                  <p:stCondLst>
                    <p:cond delay="indefinite"/>
                  </p:stCondLst>
                </p:cTn>
                <p:tgtEl>
                  <p:spTgt spid="6"/>
                </p:tgtEl>
              </p:cMediaNode>
            </p:video>
          </p:childTnLst>
        </p:cTn>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2">
    <p:bg>
      <p:bgPr>
        <a:solidFill>
          <a:schemeClr val="lt1"/>
        </a:solidFill>
        <a:effectLst/>
      </p:bgPr>
    </p:bg>
    <p:spTree>
      <p:nvGrpSpPr>
        <p:cNvPr id="1" name=""/>
        <p:cNvGrpSpPr/>
        <p:nvPr/>
      </p:nvGrpSpPr>
      <p:grpSpPr>
        <a:xfrm>
          <a:off x="0" y="0"/>
          <a:ext cx="0" cy="0"/>
          <a:chOff x="0" y="0"/>
          <a:chExt cx="0" cy="0"/>
        </a:xfrm>
      </p:grpSpPr>
      <p:pic>
        <p:nvPicPr>
          <p:cNvPr id="5" name="Digdir_Transition_02">
            <a:hlinkClick r:id="" action="ppaction://media"/>
            <a:extLst>
              <a:ext uri="{FF2B5EF4-FFF2-40B4-BE49-F238E27FC236}">
                <a16:creationId xmlns:a16="http://schemas.microsoft.com/office/drawing/2014/main" id="{BAEB2C08-6275-4E05-A719-5423DA108A6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21898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mute="1">
                <p:cTn id="12" fill="hold" display="0">
                  <p:stCondLst>
                    <p:cond delay="indefinite"/>
                  </p:stCondLst>
                </p:cTn>
                <p:tgtEl>
                  <p:spTgt spid="5"/>
                </p:tgtEl>
              </p:cMediaNode>
            </p:video>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3">
    <p:bg>
      <p:bgPr>
        <a:solidFill>
          <a:schemeClr val="lt1"/>
        </a:solidFill>
        <a:effectLst/>
      </p:bgPr>
    </p:bg>
    <p:spTree>
      <p:nvGrpSpPr>
        <p:cNvPr id="1" name=""/>
        <p:cNvGrpSpPr/>
        <p:nvPr/>
      </p:nvGrpSpPr>
      <p:grpSpPr>
        <a:xfrm>
          <a:off x="0" y="0"/>
          <a:ext cx="0" cy="0"/>
          <a:chOff x="0" y="0"/>
          <a:chExt cx="0" cy="0"/>
        </a:xfrm>
      </p:grpSpPr>
      <p:pic>
        <p:nvPicPr>
          <p:cNvPr id="6" name="Digdir_Transition_03">
            <a:hlinkClick r:id="" action="ppaction://media"/>
            <a:extLst>
              <a:ext uri="{FF2B5EF4-FFF2-40B4-BE49-F238E27FC236}">
                <a16:creationId xmlns:a16="http://schemas.microsoft.com/office/drawing/2014/main" id="{16636BD1-6D01-43C8-9703-319789A8E9C2}"/>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379313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mute="1">
                <p:cTn id="12" fill="hold" display="0">
                  <p:stCondLst>
                    <p:cond delay="indefinite"/>
                  </p:stCondLst>
                </p:cTn>
                <p:tgtEl>
                  <p:spTgt spid="6"/>
                </p:tgtEl>
              </p:cMediaNode>
            </p:video>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4">
    <p:bg>
      <p:bgPr>
        <a:solidFill>
          <a:schemeClr val="lt1"/>
        </a:solidFill>
        <a:effectLst/>
      </p:bgPr>
    </p:bg>
    <p:spTree>
      <p:nvGrpSpPr>
        <p:cNvPr id="1" name=""/>
        <p:cNvGrpSpPr/>
        <p:nvPr/>
      </p:nvGrpSpPr>
      <p:grpSpPr>
        <a:xfrm>
          <a:off x="0" y="0"/>
          <a:ext cx="0" cy="0"/>
          <a:chOff x="0" y="0"/>
          <a:chExt cx="0" cy="0"/>
        </a:xfrm>
      </p:grpSpPr>
      <p:pic>
        <p:nvPicPr>
          <p:cNvPr id="5" name="Digdir_Transition_04">
            <a:hlinkClick r:id="" action="ppaction://media"/>
            <a:extLst>
              <a:ext uri="{FF2B5EF4-FFF2-40B4-BE49-F238E27FC236}">
                <a16:creationId xmlns:a16="http://schemas.microsoft.com/office/drawing/2014/main" id="{01948658-E107-4673-853B-7E4EC79DD008}"/>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827990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mute="1">
                <p:cTn id="12" fill="hold" display="0">
                  <p:stCondLst>
                    <p:cond delay="indefinite"/>
                  </p:stCondLst>
                </p:cTn>
                <p:tgtEl>
                  <p:spTgt spid="5"/>
                </p:tgtEl>
              </p:cMediaNode>
            </p:video>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5">
    <p:bg>
      <p:bgPr>
        <a:solidFill>
          <a:schemeClr val="lt1"/>
        </a:solidFill>
        <a:effectLst/>
      </p:bgPr>
    </p:bg>
    <p:spTree>
      <p:nvGrpSpPr>
        <p:cNvPr id="1" name=""/>
        <p:cNvGrpSpPr/>
        <p:nvPr/>
      </p:nvGrpSpPr>
      <p:grpSpPr>
        <a:xfrm>
          <a:off x="0" y="0"/>
          <a:ext cx="0" cy="0"/>
          <a:chOff x="0" y="0"/>
          <a:chExt cx="0" cy="0"/>
        </a:xfrm>
      </p:grpSpPr>
      <p:pic>
        <p:nvPicPr>
          <p:cNvPr id="6" name="Digdir_Transition_05">
            <a:hlinkClick r:id="" action="ppaction://media"/>
            <a:extLst>
              <a:ext uri="{FF2B5EF4-FFF2-40B4-BE49-F238E27FC236}">
                <a16:creationId xmlns:a16="http://schemas.microsoft.com/office/drawing/2014/main" id="{9CAB091A-4D4F-4D56-AD2B-62225BB722F1}"/>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054067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mute="1">
                <p:cTn id="12" fill="hold" display="0">
                  <p:stCondLst>
                    <p:cond delay="indefinite"/>
                  </p:stCondLst>
                </p:cTn>
                <p:tgtEl>
                  <p:spTgt spid="6"/>
                </p:tgtEl>
              </p:cMediaNode>
            </p:video>
          </p:childTnLst>
        </p:cTn>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6">
    <p:bg>
      <p:bgPr>
        <a:solidFill>
          <a:schemeClr val="lt1"/>
        </a:solidFill>
        <a:effectLst/>
      </p:bgPr>
    </p:bg>
    <p:spTree>
      <p:nvGrpSpPr>
        <p:cNvPr id="1" name=""/>
        <p:cNvGrpSpPr/>
        <p:nvPr/>
      </p:nvGrpSpPr>
      <p:grpSpPr>
        <a:xfrm>
          <a:off x="0" y="0"/>
          <a:ext cx="0" cy="0"/>
          <a:chOff x="0" y="0"/>
          <a:chExt cx="0" cy="0"/>
        </a:xfrm>
      </p:grpSpPr>
      <p:pic>
        <p:nvPicPr>
          <p:cNvPr id="5" name="Digdir_Transition_06">
            <a:hlinkClick r:id="" action="ppaction://media"/>
            <a:extLst>
              <a:ext uri="{FF2B5EF4-FFF2-40B4-BE49-F238E27FC236}">
                <a16:creationId xmlns:a16="http://schemas.microsoft.com/office/drawing/2014/main" id="{BA551B63-9795-46AD-AD4F-E5D9D654D57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25461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0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mute="1">
                <p:cTn id="12" fill="hold" display="0">
                  <p:stCondLst>
                    <p:cond delay="indefinite"/>
                  </p:stCondLst>
                </p:cTn>
                <p:tgtEl>
                  <p:spTgt spid="5"/>
                </p:tgtEl>
              </p:cMediaNode>
            </p:video>
          </p:childTnLst>
        </p:cTn>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7">
    <p:bg>
      <p:bgPr>
        <a:solidFill>
          <a:schemeClr val="lt1"/>
        </a:solidFill>
        <a:effectLst/>
      </p:bgPr>
    </p:bg>
    <p:spTree>
      <p:nvGrpSpPr>
        <p:cNvPr id="1" name=""/>
        <p:cNvGrpSpPr/>
        <p:nvPr/>
      </p:nvGrpSpPr>
      <p:grpSpPr>
        <a:xfrm>
          <a:off x="0" y="0"/>
          <a:ext cx="0" cy="0"/>
          <a:chOff x="0" y="0"/>
          <a:chExt cx="0" cy="0"/>
        </a:xfrm>
      </p:grpSpPr>
      <p:pic>
        <p:nvPicPr>
          <p:cNvPr id="6" name="Digdir_Transition_07">
            <a:hlinkClick r:id="" action="ppaction://media"/>
            <a:extLst>
              <a:ext uri="{FF2B5EF4-FFF2-40B4-BE49-F238E27FC236}">
                <a16:creationId xmlns:a16="http://schemas.microsoft.com/office/drawing/2014/main" id="{02FF6D17-3B7F-41FF-A026-44065259C7C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700529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mute="1">
                <p:cTn id="12" fill="hold" display="0">
                  <p:stCondLst>
                    <p:cond delay="indefinite"/>
                  </p:stCondLst>
                </p:cTn>
                <p:tgtEl>
                  <p:spTgt spid="6"/>
                </p:tgtEl>
              </p:cMediaNode>
            </p:video>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gdir Introslide #2">
    <p:bg>
      <p:bgPr>
        <a:solidFill>
          <a:schemeClr val="lt1"/>
        </a:solidFill>
        <a:effectLst/>
      </p:bgPr>
    </p:bg>
    <p:spTree>
      <p:nvGrpSpPr>
        <p:cNvPr id="1" name=""/>
        <p:cNvGrpSpPr/>
        <p:nvPr/>
      </p:nvGrpSpPr>
      <p:grpSpPr>
        <a:xfrm>
          <a:off x="0" y="0"/>
          <a:ext cx="0" cy="0"/>
          <a:chOff x="0" y="0"/>
          <a:chExt cx="0" cy="0"/>
        </a:xfrm>
      </p:grpSpPr>
      <p:pic>
        <p:nvPicPr>
          <p:cNvPr id="9" name="Bilde 8" descr="Et bilde som inneholder tegning&#10;&#10;Automatisk generert beskrivelse">
            <a:extLst>
              <a:ext uri="{FF2B5EF4-FFF2-40B4-BE49-F238E27FC236}">
                <a16:creationId xmlns:a16="http://schemas.microsoft.com/office/drawing/2014/main" id="{52AAE27E-7FBA-4ECE-92AB-3A3C39E632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tx2"/>
                </a:solidFill>
              </a:defRPr>
            </a:lvl1pPr>
          </a:lstStyle>
          <a:p>
            <a:r>
              <a:rPr lang="nb-NO"/>
              <a:t>Klikk for å redigere tittelstil</a:t>
            </a:r>
          </a:p>
        </p:txBody>
      </p:sp>
      <p:pic>
        <p:nvPicPr>
          <p:cNvPr id="8" name="Bilde 7">
            <a:extLst>
              <a:ext uri="{FF2B5EF4-FFF2-40B4-BE49-F238E27FC236}">
                <a16:creationId xmlns:a16="http://schemas.microsoft.com/office/drawing/2014/main" id="{E5FE4CE4-134D-4788-A6F4-BC91B10574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13" name="TextBox 6">
            <a:extLst>
              <a:ext uri="{FF2B5EF4-FFF2-40B4-BE49-F238E27FC236}">
                <a16:creationId xmlns:a16="http://schemas.microsoft.com/office/drawing/2014/main" id="{57D81D62-A055-4B15-80BD-929468DE16B6}"/>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355237760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8">
    <p:bg>
      <p:bgPr>
        <a:solidFill>
          <a:schemeClr val="lt1"/>
        </a:solidFill>
        <a:effectLst/>
      </p:bgPr>
    </p:bg>
    <p:spTree>
      <p:nvGrpSpPr>
        <p:cNvPr id="1" name=""/>
        <p:cNvGrpSpPr/>
        <p:nvPr/>
      </p:nvGrpSpPr>
      <p:grpSpPr>
        <a:xfrm>
          <a:off x="0" y="0"/>
          <a:ext cx="0" cy="0"/>
          <a:chOff x="0" y="0"/>
          <a:chExt cx="0" cy="0"/>
        </a:xfrm>
      </p:grpSpPr>
      <p:pic>
        <p:nvPicPr>
          <p:cNvPr id="5" name="Digdir_Transition_08">
            <a:hlinkClick r:id="" action="ppaction://media"/>
            <a:extLst>
              <a:ext uri="{FF2B5EF4-FFF2-40B4-BE49-F238E27FC236}">
                <a16:creationId xmlns:a16="http://schemas.microsoft.com/office/drawing/2014/main" id="{B7C49D2E-8481-48C5-982E-FBA05A32864D}"/>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9" name="TextBox 6">
            <a:extLst>
              <a:ext uri="{FF2B5EF4-FFF2-40B4-BE49-F238E27FC236}">
                <a16:creationId xmlns:a16="http://schemas.microsoft.com/office/drawing/2014/main" id="{81B9EAEB-567D-46AB-BDCF-F0F067B4F97C}"/>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434238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mute="1">
                <p:cTn id="12" fill="hold" display="0">
                  <p:stCondLst>
                    <p:cond delay="indefinite"/>
                  </p:stCondLst>
                </p:cTn>
                <p:tgtEl>
                  <p:spTgt spid="5"/>
                </p:tgtEl>
              </p:cMediaNode>
            </p:video>
          </p:childTnLst>
        </p:cTn>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9">
    <p:bg>
      <p:bgPr>
        <a:solidFill>
          <a:schemeClr val="lt1"/>
        </a:solidFill>
        <a:effectLst/>
      </p:bgPr>
    </p:bg>
    <p:spTree>
      <p:nvGrpSpPr>
        <p:cNvPr id="1" name=""/>
        <p:cNvGrpSpPr/>
        <p:nvPr/>
      </p:nvGrpSpPr>
      <p:grpSpPr>
        <a:xfrm>
          <a:off x="0" y="0"/>
          <a:ext cx="0" cy="0"/>
          <a:chOff x="0" y="0"/>
          <a:chExt cx="0" cy="0"/>
        </a:xfrm>
      </p:grpSpPr>
      <p:pic>
        <p:nvPicPr>
          <p:cNvPr id="6" name="Digdir_Transition_09">
            <a:hlinkClick r:id="" action="ppaction://media"/>
            <a:extLst>
              <a:ext uri="{FF2B5EF4-FFF2-40B4-BE49-F238E27FC236}">
                <a16:creationId xmlns:a16="http://schemas.microsoft.com/office/drawing/2014/main" id="{8E5F1F34-6F1E-47AE-832E-FE861F723E2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1" y="893"/>
            <a:ext cx="16254413" cy="9143107"/>
          </a:xfrm>
          <a:prstGeom prst="rect">
            <a:avLst/>
          </a:prstGeom>
        </p:spPr>
      </p:pic>
      <p:sp>
        <p:nvSpPr>
          <p:cNvPr id="9" name="TextBox 6">
            <a:extLst>
              <a:ext uri="{FF2B5EF4-FFF2-40B4-BE49-F238E27FC236}">
                <a16:creationId xmlns:a16="http://schemas.microsoft.com/office/drawing/2014/main" id="{0442EF8D-8DD1-4D21-8B66-6BDC9E811030}"/>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33019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mute="1">
                <p:cTn id="12" fill="hold" display="0">
                  <p:stCondLst>
                    <p:cond delay="indefinite"/>
                  </p:stCondLst>
                </p:cTn>
                <p:tgtEl>
                  <p:spTgt spid="6"/>
                </p:tgtEl>
              </p:cMediaNode>
            </p:video>
          </p:childTnLst>
        </p:cTn>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Kort Animert Introslide #1">
    <p:bg>
      <p:bgPr>
        <a:solidFill>
          <a:schemeClr val="lt1"/>
        </a:solidFill>
        <a:effectLst/>
      </p:bgPr>
    </p:bg>
    <p:spTree>
      <p:nvGrpSpPr>
        <p:cNvPr id="1" name=""/>
        <p:cNvGrpSpPr/>
        <p:nvPr/>
      </p:nvGrpSpPr>
      <p:grpSpPr>
        <a:xfrm>
          <a:off x="0" y="0"/>
          <a:ext cx="0" cy="0"/>
          <a:chOff x="0" y="0"/>
          <a:chExt cx="0" cy="0"/>
        </a:xfrm>
      </p:grpSpPr>
      <p:pic>
        <p:nvPicPr>
          <p:cNvPr id="2" name="Bilde 1">
            <a:extLst>
              <a:ext uri="{FF2B5EF4-FFF2-40B4-BE49-F238E27FC236}">
                <a16:creationId xmlns:a16="http://schemas.microsoft.com/office/drawing/2014/main" id="{8A1D86F2-7076-44AB-A7BD-6AFC9F4E54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pic>
        <p:nvPicPr>
          <p:cNvPr id="3" name="Digdir_Intro_kort_versjon_20201014">
            <a:hlinkClick r:id="" action="ppaction://media"/>
            <a:extLst>
              <a:ext uri="{FF2B5EF4-FFF2-40B4-BE49-F238E27FC236}">
                <a16:creationId xmlns:a16="http://schemas.microsoft.com/office/drawing/2014/main" id="{149D7789-BEBF-4E04-B79D-9078B9E2F8B9}"/>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5"/>
          <a:stretch>
            <a:fillRect/>
          </a:stretch>
        </p:blipFill>
        <p:spPr>
          <a:xfrm>
            <a:off x="-1587" y="0"/>
            <a:ext cx="16256000" cy="9144000"/>
          </a:xfrm>
          <a:prstGeom prst="rect">
            <a:avLst/>
          </a:prstGeom>
        </p:spPr>
      </p:pic>
    </p:spTree>
    <p:extLst>
      <p:ext uri="{BB962C8B-B14F-4D97-AF65-F5344CB8AC3E}">
        <p14:creationId xmlns:p14="http://schemas.microsoft.com/office/powerpoint/2010/main" val="220930863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Lang Animert Introslide #1">
    <p:bg>
      <p:bgPr>
        <a:solidFill>
          <a:schemeClr val="lt1"/>
        </a:solidFill>
        <a:effectLst/>
      </p:bgPr>
    </p:bg>
    <p:spTree>
      <p:nvGrpSpPr>
        <p:cNvPr id="1" name=""/>
        <p:cNvGrpSpPr/>
        <p:nvPr/>
      </p:nvGrpSpPr>
      <p:grpSpPr>
        <a:xfrm>
          <a:off x="0" y="0"/>
          <a:ext cx="0" cy="0"/>
          <a:chOff x="0" y="0"/>
          <a:chExt cx="0" cy="0"/>
        </a:xfrm>
      </p:grpSpPr>
      <p:pic>
        <p:nvPicPr>
          <p:cNvPr id="3" name="Digdir_Intro_01_20201014">
            <a:hlinkClick r:id="" action="ppaction://media"/>
            <a:extLst>
              <a:ext uri="{FF2B5EF4-FFF2-40B4-BE49-F238E27FC236}">
                <a16:creationId xmlns:a16="http://schemas.microsoft.com/office/drawing/2014/main" id="{3A2F5C53-3D67-48E6-8586-4DB169ED894C}"/>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260499661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igdir Introslide #1">
    <p:bg>
      <p:bgPr>
        <a:solidFill>
          <a:schemeClr val="lt1"/>
        </a:solidFill>
        <a:effectLst/>
      </p:bgPr>
    </p:bg>
    <p:spTree>
      <p:nvGrpSpPr>
        <p:cNvPr id="1" name=""/>
        <p:cNvGrpSpPr/>
        <p:nvPr/>
      </p:nvGrpSpPr>
      <p:grpSpPr>
        <a:xfrm>
          <a:off x="0" y="0"/>
          <a:ext cx="0" cy="0"/>
          <a:chOff x="0" y="0"/>
          <a:chExt cx="0" cy="0"/>
        </a:xfrm>
      </p:grpSpPr>
      <p:pic>
        <p:nvPicPr>
          <p:cNvPr id="23" name="Bilde 22">
            <a:extLst>
              <a:ext uri="{FF2B5EF4-FFF2-40B4-BE49-F238E27FC236}">
                <a16:creationId xmlns:a16="http://schemas.microsoft.com/office/drawing/2014/main" id="{B2A23DC1-5111-42B6-BB17-35AC458FDD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9" name="Tittel 1">
            <a:extLst>
              <a:ext uri="{FF2B5EF4-FFF2-40B4-BE49-F238E27FC236}">
                <a16:creationId xmlns:a16="http://schemas.microsoft.com/office/drawing/2014/main" id="{65404134-5F34-4B94-A9B6-316CBDACD458}"/>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pic>
        <p:nvPicPr>
          <p:cNvPr id="17" name="Bilde 16">
            <a:extLst>
              <a:ext uri="{FF2B5EF4-FFF2-40B4-BE49-F238E27FC236}">
                <a16:creationId xmlns:a16="http://schemas.microsoft.com/office/drawing/2014/main" id="{511E4814-F717-4C61-A710-7E70E4ACD4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21" name="TextBox 6">
            <a:extLst>
              <a:ext uri="{FF2B5EF4-FFF2-40B4-BE49-F238E27FC236}">
                <a16:creationId xmlns:a16="http://schemas.microsoft.com/office/drawing/2014/main" id="{1F4A38C3-D8E7-404C-9494-8A3CD442BE93}"/>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400134876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Digdir Introslide #2">
    <p:bg>
      <p:bgPr>
        <a:solidFill>
          <a:schemeClr val="lt1"/>
        </a:solidFill>
        <a:effectLst/>
      </p:bgPr>
    </p:bg>
    <p:spTree>
      <p:nvGrpSpPr>
        <p:cNvPr id="1" name=""/>
        <p:cNvGrpSpPr/>
        <p:nvPr/>
      </p:nvGrpSpPr>
      <p:grpSpPr>
        <a:xfrm>
          <a:off x="0" y="0"/>
          <a:ext cx="0" cy="0"/>
          <a:chOff x="0" y="0"/>
          <a:chExt cx="0" cy="0"/>
        </a:xfrm>
      </p:grpSpPr>
      <p:pic>
        <p:nvPicPr>
          <p:cNvPr id="9" name="Bilde 8" descr="Et bilde som inneholder tegning&#10;&#10;Automatisk generert beskrivelse">
            <a:extLst>
              <a:ext uri="{FF2B5EF4-FFF2-40B4-BE49-F238E27FC236}">
                <a16:creationId xmlns:a16="http://schemas.microsoft.com/office/drawing/2014/main" id="{52AAE27E-7FBA-4ECE-92AB-3A3C39E632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tx2"/>
                </a:solidFill>
              </a:defRPr>
            </a:lvl1pPr>
          </a:lstStyle>
          <a:p>
            <a:r>
              <a:rPr lang="nb-NO"/>
              <a:t>Klikk for å redigere tittelstil</a:t>
            </a:r>
          </a:p>
        </p:txBody>
      </p:sp>
      <p:pic>
        <p:nvPicPr>
          <p:cNvPr id="8" name="Bilde 7">
            <a:extLst>
              <a:ext uri="{FF2B5EF4-FFF2-40B4-BE49-F238E27FC236}">
                <a16:creationId xmlns:a16="http://schemas.microsoft.com/office/drawing/2014/main" id="{E5FE4CE4-134D-4788-A6F4-BC91B10574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13" name="TextBox 6">
            <a:extLst>
              <a:ext uri="{FF2B5EF4-FFF2-40B4-BE49-F238E27FC236}">
                <a16:creationId xmlns:a16="http://schemas.microsoft.com/office/drawing/2014/main" id="{57D81D62-A055-4B15-80BD-929468DE16B6}"/>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11310501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igdir Introslide #3">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7932DB0C-BAFA-498B-B552-68CBCFE5CF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281E3279-D715-4827-9A13-05F2C36B5E51}"/>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57F43DFE-C8AB-4A89-875F-908F84F6212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40110922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igdir Introslide #4">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F68E54C7-4E92-4D7E-AE3A-BBBEE9879B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7" name="TextBox 6">
            <a:extLst>
              <a:ext uri="{FF2B5EF4-FFF2-40B4-BE49-F238E27FC236}">
                <a16:creationId xmlns:a16="http://schemas.microsoft.com/office/drawing/2014/main" id="{F2BBDBD0-71F1-4AEB-9367-24166E6A24A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BCAC403A-A759-4525-ACE7-2FACC03B96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9717995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igdir Introslide #5">
    <p:bg>
      <p:bgPr>
        <a:solidFill>
          <a:schemeClr val="lt1"/>
        </a:solidFill>
        <a:effectLst/>
      </p:bgPr>
    </p:bg>
    <p:spTree>
      <p:nvGrpSpPr>
        <p:cNvPr id="1" name=""/>
        <p:cNvGrpSpPr/>
        <p:nvPr/>
      </p:nvGrpSpPr>
      <p:grpSpPr>
        <a:xfrm>
          <a:off x="0" y="0"/>
          <a:ext cx="0" cy="0"/>
          <a:chOff x="0" y="0"/>
          <a:chExt cx="0" cy="0"/>
        </a:xfrm>
      </p:grpSpPr>
      <p:pic>
        <p:nvPicPr>
          <p:cNvPr id="11" name="Bilde 10">
            <a:extLst>
              <a:ext uri="{FF2B5EF4-FFF2-40B4-BE49-F238E27FC236}">
                <a16:creationId xmlns:a16="http://schemas.microsoft.com/office/drawing/2014/main" id="{698C1FA3-9361-4B71-8FB6-9F9D34E83C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52243470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igdir Introslide #6">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C1421C68-4400-4B62-A3FC-DFDD0D1A83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6" name="TextBox 6">
            <a:extLst>
              <a:ext uri="{FF2B5EF4-FFF2-40B4-BE49-F238E27FC236}">
                <a16:creationId xmlns:a16="http://schemas.microsoft.com/office/drawing/2014/main" id="{4BDA1AFF-68C0-4650-8E52-6263233596B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7" name="Bilde 6">
            <a:extLst>
              <a:ext uri="{FF2B5EF4-FFF2-40B4-BE49-F238E27FC236}">
                <a16:creationId xmlns:a16="http://schemas.microsoft.com/office/drawing/2014/main" id="{F730FB02-9270-497B-BF5B-66B5BB7B62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408356653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gdir Introslide #3">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7932DB0C-BAFA-498B-B552-68CBCFE5CF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281E3279-D715-4827-9A13-05F2C36B5E51}"/>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57F43DFE-C8AB-4A89-875F-908F84F6212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23190013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Digdir Introslide #7">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7D83A18E-4B0C-454E-81E7-91F1C4D484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80122595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Digdir Introslide #8">
    <p:bg>
      <p:bgPr>
        <a:solidFill>
          <a:schemeClr val="lt1"/>
        </a:solidFill>
        <a:effectLst/>
      </p:bgPr>
    </p:bg>
    <p:spTree>
      <p:nvGrpSpPr>
        <p:cNvPr id="1" name=""/>
        <p:cNvGrpSpPr/>
        <p:nvPr/>
      </p:nvGrpSpPr>
      <p:grpSpPr>
        <a:xfrm>
          <a:off x="0" y="0"/>
          <a:ext cx="0" cy="0"/>
          <a:chOff x="0" y="0"/>
          <a:chExt cx="0" cy="0"/>
        </a:xfrm>
      </p:grpSpPr>
      <p:pic>
        <p:nvPicPr>
          <p:cNvPr id="6" name="Bilde 5" descr="Et bilde som inneholder tegning&#10;&#10;Automatisk generert beskrivelse">
            <a:extLst>
              <a:ext uri="{FF2B5EF4-FFF2-40B4-BE49-F238E27FC236}">
                <a16:creationId xmlns:a16="http://schemas.microsoft.com/office/drawing/2014/main" id="{869FEB36-2120-4C4B-A06E-09E862D5E2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7958878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Digdir Introslide #9">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2AF6A1F0-48BA-4FA0-94B4-925E77FCC2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419440479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tel og innhold">
    <p:spTree>
      <p:nvGrpSpPr>
        <p:cNvPr id="1" name=""/>
        <p:cNvGrpSpPr/>
        <p:nvPr/>
      </p:nvGrpSpPr>
      <p:grpSpPr>
        <a:xfrm>
          <a:off x="0" y="0"/>
          <a:ext cx="0" cy="0"/>
          <a:chOff x="0" y="0"/>
          <a:chExt cx="0" cy="0"/>
        </a:xfrm>
      </p:grpSpPr>
      <p:sp>
        <p:nvSpPr>
          <p:cNvPr id="4" name="Plassholder for tittel 1">
            <a:extLst>
              <a:ext uri="{FF2B5EF4-FFF2-40B4-BE49-F238E27FC236}">
                <a16:creationId xmlns:a16="http://schemas.microsoft.com/office/drawing/2014/main" id="{F2028190-9615-4857-9215-8E91FE761645}"/>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3334077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o innholdsdeler">
    <p:spTree>
      <p:nvGrpSpPr>
        <p:cNvPr id="1" name=""/>
        <p:cNvGrpSpPr/>
        <p:nvPr/>
      </p:nvGrpSpPr>
      <p:grpSpPr>
        <a:xfrm>
          <a:off x="0" y="0"/>
          <a:ext cx="0" cy="0"/>
          <a:chOff x="0" y="0"/>
          <a:chExt cx="0" cy="0"/>
        </a:xfrm>
      </p:grpSpPr>
      <p:sp>
        <p:nvSpPr>
          <p:cNvPr id="3" name="Plassholder for innhold 2"/>
          <p:cNvSpPr>
            <a:spLocks noGrp="1"/>
          </p:cNvSpPr>
          <p:nvPr>
            <p:ph sz="half" idx="1"/>
          </p:nvPr>
        </p:nvSpPr>
        <p:spPr>
          <a:xfrm>
            <a:off x="2364231" y="2510971"/>
            <a:ext cx="5977406" cy="5776686"/>
          </a:xfrm>
          <a:prstGeom prst="rect">
            <a:avLst/>
          </a:prstGeo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8682023" y="2510971"/>
            <a:ext cx="5977406" cy="5776686"/>
          </a:xfrm>
          <a:prstGeom prst="rect">
            <a:avLst/>
          </a:prstGeo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tittel 1">
            <a:extLst>
              <a:ext uri="{FF2B5EF4-FFF2-40B4-BE49-F238E27FC236}">
                <a16:creationId xmlns:a16="http://schemas.microsoft.com/office/drawing/2014/main" id="{97C25ED5-A7B7-439C-8D7F-2262BCA976B3}"/>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Tree>
    <p:extLst>
      <p:ext uri="{BB962C8B-B14F-4D97-AF65-F5344CB8AC3E}">
        <p14:creationId xmlns:p14="http://schemas.microsoft.com/office/powerpoint/2010/main" val="2297696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Helsides bild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24FAF295-66FF-4DF2-99B8-D49F2A51452F}"/>
              </a:ext>
            </a:extLst>
          </p:cNvPr>
          <p:cNvSpPr>
            <a:spLocks noGrp="1"/>
          </p:cNvSpPr>
          <p:nvPr>
            <p:ph type="pic" sz="quarter" idx="13"/>
          </p:nvPr>
        </p:nvSpPr>
        <p:spPr>
          <a:xfrm>
            <a:off x="0" y="0"/>
            <a:ext cx="16256033" cy="9145143"/>
          </a:xfrm>
          <a:prstGeom prst="rect">
            <a:avLst/>
          </a:prstGeom>
        </p:spPr>
        <p:txBody>
          <a:bodyPr lIns="0" tIns="2880000" rIns="0" bIns="0" anchor="t" anchorCtr="1"/>
          <a:lstStyle>
            <a:lvl1pPr marL="0" indent="0" algn="ctr">
              <a:buNone/>
              <a:defRPr sz="3000"/>
            </a:lvl1pPr>
          </a:lstStyle>
          <a:p>
            <a:r>
              <a:rPr lang="nb-NO"/>
              <a:t>Klikk på ikonet for å legge til et bilde</a:t>
            </a:r>
          </a:p>
        </p:txBody>
      </p:sp>
    </p:spTree>
    <p:extLst>
      <p:ext uri="{BB962C8B-B14F-4D97-AF65-F5344CB8AC3E}">
        <p14:creationId xmlns:p14="http://schemas.microsoft.com/office/powerpoint/2010/main" val="8329661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ilde /m tekst">
    <p:spTree>
      <p:nvGrpSpPr>
        <p:cNvPr id="1" name=""/>
        <p:cNvGrpSpPr/>
        <p:nvPr/>
      </p:nvGrpSpPr>
      <p:grpSpPr>
        <a:xfrm>
          <a:off x="0" y="0"/>
          <a:ext cx="0" cy="0"/>
          <a:chOff x="0" y="0"/>
          <a:chExt cx="0" cy="0"/>
        </a:xfrm>
      </p:grpSpPr>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0"/>
            <a:ext cx="16256033" cy="4572572"/>
          </a:xfrm>
          <a:prstGeom prst="rect">
            <a:avLst/>
          </a:prstGeom>
        </p:spPr>
        <p:txBody>
          <a:bodyPr lIns="0" tIns="2880000" rIns="0" bIns="0" anchor="t" anchorCtr="1"/>
          <a:lstStyle>
            <a:lvl1pPr marL="0" indent="0" algn="ctr">
              <a:buNone/>
              <a:defRPr sz="3000"/>
            </a:lvl1pPr>
          </a:lstStyle>
          <a:p>
            <a:r>
              <a:rPr lang="nb-NO"/>
              <a:t>Klikk på ikonet for å legge til et bilde</a:t>
            </a:r>
          </a:p>
        </p:txBody>
      </p:sp>
      <p:sp>
        <p:nvSpPr>
          <p:cNvPr id="10" name="Plassholder for tekst 6">
            <a:extLst>
              <a:ext uri="{FF2B5EF4-FFF2-40B4-BE49-F238E27FC236}">
                <a16:creationId xmlns:a16="http://schemas.microsoft.com/office/drawing/2014/main" id="{660222DE-83EE-4E47-896F-8C78F30A2D45}"/>
              </a:ext>
            </a:extLst>
          </p:cNvPr>
          <p:cNvSpPr>
            <a:spLocks noGrp="1"/>
          </p:cNvSpPr>
          <p:nvPr>
            <p:ph type="body" sz="quarter" idx="13"/>
          </p:nvPr>
        </p:nvSpPr>
        <p:spPr>
          <a:xfrm>
            <a:off x="2364232" y="5309936"/>
            <a:ext cx="12295196" cy="2971097"/>
          </a:xfrm>
          <a:prstGeom prst="rect">
            <a:avLst/>
          </a:prstGeom>
        </p:spPr>
        <p:txBody>
          <a:bodyPr lIns="0" tIns="0" rIns="0" bIns="0"/>
          <a:lstStyle>
            <a:lvl5pPr>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3103196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tort bilde med tekst">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502D847-EF0A-40D6-98D4-363AD03B4F25}"/>
              </a:ext>
            </a:extLst>
          </p:cNvPr>
          <p:cNvSpPr/>
          <p:nvPr userDrawn="1"/>
        </p:nvSpPr>
        <p:spPr>
          <a:xfrm>
            <a:off x="1944914" y="101600"/>
            <a:ext cx="13628915" cy="1074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8124597" y="0"/>
            <a:ext cx="8129816" cy="9145143"/>
          </a:xfrm>
          <a:prstGeom prst="rect">
            <a:avLst/>
          </a:prstGeom>
        </p:spPr>
        <p:txBody>
          <a:bodyPr lIns="0" tIns="720000" rIns="0" bIns="0" anchor="t" anchorCtr="1"/>
          <a:lstStyle>
            <a:lvl1pPr marL="0" indent="0" algn="ctr">
              <a:buNone/>
              <a:defRPr sz="3000"/>
            </a:lvl1pPr>
          </a:lstStyle>
          <a:p>
            <a:r>
              <a:rPr lang="nb-NO"/>
              <a:t>Klikk på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1589" y="566057"/>
            <a:ext cx="6480810" cy="8049032"/>
          </a:xfrm>
          <a:prstGeom prst="rect">
            <a:avLst/>
          </a:prstGeom>
        </p:spPr>
        <p:txBody>
          <a:bodyPr lIns="0" tIns="0" rIns="0" bIns="0"/>
          <a:lstStyle>
            <a:lvl5pPr>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4450414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x tekstbokser og 2x bild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D334645B-223F-4526-8D89-BC20DD382EAF}"/>
              </a:ext>
            </a:extLst>
          </p:cNvPr>
          <p:cNvSpPr/>
          <p:nvPr userDrawn="1"/>
        </p:nvSpPr>
        <p:spPr>
          <a:xfrm>
            <a:off x="1306286" y="130629"/>
            <a:ext cx="14557828" cy="1915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4572572"/>
            <a:ext cx="8129816" cy="4571428"/>
          </a:xfrm>
          <a:prstGeom prst="rect">
            <a:avLst/>
          </a:prstGeom>
        </p:spPr>
        <p:txBody>
          <a:bodyPr lIns="0" tIns="720000" rIns="0" bIns="0" anchor="t" anchorCtr="1"/>
          <a:lstStyle>
            <a:lvl1pPr marL="0" indent="0" algn="ctr">
              <a:buNone/>
              <a:defRPr sz="3000"/>
            </a:lvl1pPr>
          </a:lstStyle>
          <a:p>
            <a:r>
              <a:rPr lang="nb-NO"/>
              <a:t>Klikk på ikonet for å legge til et bilde</a:t>
            </a:r>
          </a:p>
        </p:txBody>
      </p:sp>
      <p:sp>
        <p:nvSpPr>
          <p:cNvPr id="7" name="Plassholder for tekst 6">
            <a:extLst>
              <a:ext uri="{FF2B5EF4-FFF2-40B4-BE49-F238E27FC236}">
                <a16:creationId xmlns:a16="http://schemas.microsoft.com/office/drawing/2014/main" id="{70691A1F-0C65-4936-A3D1-75D553931D9A}"/>
              </a:ext>
            </a:extLst>
          </p:cNvPr>
          <p:cNvSpPr>
            <a:spLocks noGrp="1"/>
          </p:cNvSpPr>
          <p:nvPr>
            <p:ph type="body" sz="quarter" idx="13"/>
          </p:nvPr>
        </p:nvSpPr>
        <p:spPr>
          <a:xfrm>
            <a:off x="1080135" y="338378"/>
            <a:ext cx="5760720" cy="2520315"/>
          </a:xfrm>
          <a:prstGeom prst="rect">
            <a:avLst/>
          </a:prstGeom>
        </p:spPr>
        <p:txBody>
          <a:bodyPr lIns="0" tIns="0" rIns="0" bIns="0"/>
          <a:lstStyle>
            <a:lvl5pPr>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bilde 6">
            <a:extLst>
              <a:ext uri="{FF2B5EF4-FFF2-40B4-BE49-F238E27FC236}">
                <a16:creationId xmlns:a16="http://schemas.microsoft.com/office/drawing/2014/main" id="{A6665869-579D-4D0A-8BB5-C514B896A395}"/>
              </a:ext>
            </a:extLst>
          </p:cNvPr>
          <p:cNvSpPr>
            <a:spLocks noGrp="1"/>
          </p:cNvSpPr>
          <p:nvPr>
            <p:ph type="pic" sz="quarter" idx="15"/>
          </p:nvPr>
        </p:nvSpPr>
        <p:spPr>
          <a:xfrm>
            <a:off x="8129816" y="0"/>
            <a:ext cx="8124596" cy="4572572"/>
          </a:xfrm>
          <a:prstGeom prst="rect">
            <a:avLst/>
          </a:prstGeom>
        </p:spPr>
        <p:txBody>
          <a:bodyPr lIns="0" tIns="720000" rIns="0" bIns="0" anchor="t" anchorCtr="1"/>
          <a:lstStyle>
            <a:lvl1pPr marL="0" indent="0" algn="ctr">
              <a:buNone/>
              <a:defRPr sz="3000"/>
            </a:lvl1pPr>
          </a:lstStyle>
          <a:p>
            <a:r>
              <a:rPr lang="nb-NO"/>
              <a:t>Klikk på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81147" y="4856071"/>
            <a:ext cx="5760720" cy="2520315"/>
          </a:xfrm>
          <a:prstGeom prst="rect">
            <a:avLst/>
          </a:prstGeom>
        </p:spPr>
        <p:txBody>
          <a:bodyPr lIns="0" tIns="0" rIns="0" bIns="0"/>
          <a:lstStyle>
            <a:lvl5pPr>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152798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Dataside">
    <p:spTree>
      <p:nvGrpSpPr>
        <p:cNvPr id="1" name=""/>
        <p:cNvGrpSpPr/>
        <p:nvPr/>
      </p:nvGrpSpPr>
      <p:grpSpPr>
        <a:xfrm>
          <a:off x="0" y="0"/>
          <a:ext cx="0" cy="0"/>
          <a:chOff x="0" y="0"/>
          <a:chExt cx="0" cy="0"/>
        </a:xfrm>
      </p:grpSpPr>
      <p:sp>
        <p:nvSpPr>
          <p:cNvPr id="15" name="Plassholder for innhold 14">
            <a:extLst>
              <a:ext uri="{FF2B5EF4-FFF2-40B4-BE49-F238E27FC236}">
                <a16:creationId xmlns:a16="http://schemas.microsoft.com/office/drawing/2014/main" id="{BA50970E-2AEF-4397-90BC-068B1C7C1E60}"/>
              </a:ext>
            </a:extLst>
          </p:cNvPr>
          <p:cNvSpPr>
            <a:spLocks noGrp="1"/>
          </p:cNvSpPr>
          <p:nvPr>
            <p:ph idx="14"/>
          </p:nvPr>
        </p:nvSpPr>
        <p:spPr>
          <a:xfrm>
            <a:off x="2365830" y="900110"/>
            <a:ext cx="11771736" cy="7532689"/>
          </a:xfrm>
          <a:prstGeom prst="rect">
            <a:avLst/>
          </a:prstGeom>
        </p:spPr>
        <p:txBody>
          <a:bodyPr lIns="0" tIns="0" rIns="0" bIns="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7693977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gdir Introslide #4">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F68E54C7-4E92-4D7E-AE3A-BBBEE9879B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7" name="TextBox 6">
            <a:extLst>
              <a:ext uri="{FF2B5EF4-FFF2-40B4-BE49-F238E27FC236}">
                <a16:creationId xmlns:a16="http://schemas.microsoft.com/office/drawing/2014/main" id="{F2BBDBD0-71F1-4AEB-9367-24166E6A24A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BCAC403A-A759-4525-ACE7-2FACC03B96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58751680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73244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sp>
        <p:nvSpPr>
          <p:cNvPr id="6" name="Tittel 1"/>
          <p:cNvSpPr>
            <a:spLocks noGrp="1"/>
          </p:cNvSpPr>
          <p:nvPr>
            <p:ph type="title"/>
          </p:nvPr>
        </p:nvSpPr>
        <p:spPr>
          <a:xfrm>
            <a:off x="2365963" y="3681198"/>
            <a:ext cx="6120080" cy="1419611"/>
          </a:xfrm>
          <a:prstGeom prst="rect">
            <a:avLst/>
          </a:prstGeom>
        </p:spPr>
        <p:txBody>
          <a:bodyPr/>
          <a:lstStyle>
            <a:lvl1pPr>
              <a:defRPr>
                <a:solidFill>
                  <a:schemeClr val="bg1"/>
                </a:solidFill>
              </a:defRPr>
            </a:lvl1pPr>
          </a:lstStyle>
          <a:p>
            <a:r>
              <a:rPr lang="nb-NO"/>
              <a:t>Klikk for å redigere tittelstil</a:t>
            </a:r>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5963" y="600106"/>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410553597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7206" y="4295660"/>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userDrawn="1"/>
        </p:nvSpPr>
        <p:spPr>
          <a:xfrm>
            <a:off x="8054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Digitaliseringsdirektoratet</a:t>
            </a:r>
          </a:p>
          <a:p>
            <a:pPr>
              <a:lnSpc>
                <a:spcPct val="150000"/>
              </a:lnSpc>
              <a:spcBef>
                <a:spcPts val="0"/>
              </a:spcBef>
            </a:pPr>
            <a:r>
              <a:rPr lang="nb-NO" sz="1200" b="0">
                <a:solidFill>
                  <a:schemeClr val="bg1"/>
                </a:solidFill>
              </a:rPr>
              <a:t>postmottak@digdir.no</a:t>
            </a:r>
          </a:p>
          <a:p>
            <a:pPr>
              <a:lnSpc>
                <a:spcPct val="150000"/>
              </a:lnSpc>
              <a:spcBef>
                <a:spcPts val="0"/>
              </a:spcBef>
            </a:pPr>
            <a:r>
              <a:rPr lang="nb-NO" sz="1200" b="0">
                <a:solidFill>
                  <a:schemeClr val="bg1"/>
                </a:solidFill>
              </a:rPr>
              <a:t>22 45 10 00</a:t>
            </a:r>
          </a:p>
          <a:p>
            <a:pPr>
              <a:lnSpc>
                <a:spcPct val="150000"/>
              </a:lnSpc>
              <a:spcBef>
                <a:spcPts val="0"/>
              </a:spcBef>
            </a:pPr>
            <a:r>
              <a:rPr lang="nb-NO" sz="1200" b="0">
                <a:solidFill>
                  <a:schemeClr val="bg1"/>
                </a:solidFill>
              </a:rPr>
              <a:t>Postboks 1382 Vika, 0114 Oslo</a:t>
            </a:r>
          </a:p>
        </p:txBody>
      </p:sp>
      <p:sp>
        <p:nvSpPr>
          <p:cNvPr id="12" name="TekstSylinder 11">
            <a:extLst>
              <a:ext uri="{FF2B5EF4-FFF2-40B4-BE49-F238E27FC236}">
                <a16:creationId xmlns:a16="http://schemas.microsoft.com/office/drawing/2014/main" id="{63D8E4ED-29EB-4D5B-8A83-7BF70D2626F8}"/>
              </a:ext>
            </a:extLst>
          </p:cNvPr>
          <p:cNvSpPr txBox="1"/>
          <p:nvPr userDrawn="1"/>
        </p:nvSpPr>
        <p:spPr>
          <a:xfrm>
            <a:off x="11102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Besøksadresser:</a:t>
            </a:r>
          </a:p>
          <a:p>
            <a:pPr>
              <a:lnSpc>
                <a:spcPct val="150000"/>
              </a:lnSpc>
              <a:spcBef>
                <a:spcPts val="0"/>
              </a:spcBef>
            </a:pPr>
            <a:r>
              <a:rPr lang="nb-NO" sz="1200" b="1">
                <a:solidFill>
                  <a:schemeClr val="bg1"/>
                </a:solidFill>
              </a:rPr>
              <a:t>Industriveien 1, 8900 Brønnøysund</a:t>
            </a:r>
          </a:p>
          <a:p>
            <a:pPr>
              <a:lnSpc>
                <a:spcPct val="150000"/>
              </a:lnSpc>
              <a:spcBef>
                <a:spcPts val="0"/>
              </a:spcBef>
            </a:pPr>
            <a:r>
              <a:rPr lang="nb-NO" sz="1200" b="1">
                <a:solidFill>
                  <a:schemeClr val="bg1"/>
                </a:solidFill>
              </a:rPr>
              <a:t>Skrivarevegen 2, 6863 Leikanger</a:t>
            </a:r>
          </a:p>
          <a:p>
            <a:pPr>
              <a:lnSpc>
                <a:spcPct val="150000"/>
              </a:lnSpc>
              <a:spcBef>
                <a:spcPts val="0"/>
              </a:spcBef>
            </a:pPr>
            <a:r>
              <a:rPr lang="nb-NO" sz="1200" b="1">
                <a:solidFill>
                  <a:schemeClr val="bg1"/>
                </a:solidFill>
              </a:rPr>
              <a:t>Grev Wedels Plass 9, 0151 Oslo</a:t>
            </a:r>
            <a:endParaRPr lang="nb-NO" sz="1200" b="0">
              <a:solidFill>
                <a:schemeClr val="bg1"/>
              </a:solidFill>
            </a:endParaRPr>
          </a:p>
        </p:txBody>
      </p:sp>
      <p:sp>
        <p:nvSpPr>
          <p:cNvPr id="14" name="TekstSylinder 13">
            <a:extLst>
              <a:ext uri="{FF2B5EF4-FFF2-40B4-BE49-F238E27FC236}">
                <a16:creationId xmlns:a16="http://schemas.microsoft.com/office/drawing/2014/main" id="{60842A71-D675-4BCF-A694-A088EB0F8293}"/>
              </a:ext>
            </a:extLst>
          </p:cNvPr>
          <p:cNvSpPr txBox="1"/>
          <p:nvPr userDrawn="1"/>
        </p:nvSpPr>
        <p:spPr>
          <a:xfrm>
            <a:off x="3393643" y="7302500"/>
            <a:ext cx="3048000" cy="335156"/>
          </a:xfrm>
          <a:prstGeom prst="rect">
            <a:avLst/>
          </a:prstGeom>
          <a:noFill/>
        </p:spPr>
        <p:txBody>
          <a:bodyPr wrap="square" rtlCol="0">
            <a:spAutoFit/>
          </a:bodyPr>
          <a:lstStyle/>
          <a:p>
            <a:pPr>
              <a:lnSpc>
                <a:spcPct val="150000"/>
              </a:lnSpc>
              <a:spcBef>
                <a:spcPts val="0"/>
              </a:spcBef>
            </a:pPr>
            <a:r>
              <a:rPr lang="nb-NO" sz="1200" b="1">
                <a:solidFill>
                  <a:srgbClr val="1E2B3C"/>
                </a:solidFill>
              </a:rPr>
              <a:t>digdir.no</a:t>
            </a:r>
            <a:endParaRPr lang="nb-NO" sz="1200" b="0">
              <a:solidFill>
                <a:srgbClr val="1E2B3C"/>
              </a:solidFill>
            </a:endParaRPr>
          </a:p>
        </p:txBody>
      </p:sp>
    </p:spTree>
    <p:extLst>
      <p:ext uri="{BB962C8B-B14F-4D97-AF65-F5344CB8AC3E}">
        <p14:creationId xmlns:p14="http://schemas.microsoft.com/office/powerpoint/2010/main" val="166779864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98F4077-E5D6-5ED5-1710-B99E174CC3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45"/>
            <a:ext cx="16254413" cy="9143105"/>
          </a:xfrm>
          <a:prstGeom prst="rect">
            <a:avLst/>
          </a:prstGeom>
        </p:spPr>
      </p:pic>
      <p:sp>
        <p:nvSpPr>
          <p:cNvPr id="2" name="Tittel 1">
            <a:extLst>
              <a:ext uri="{FF2B5EF4-FFF2-40B4-BE49-F238E27FC236}">
                <a16:creationId xmlns:a16="http://schemas.microsoft.com/office/drawing/2014/main" id="{FD3978C7-F218-4546-45F3-ECBB98F4C61C}"/>
              </a:ext>
            </a:extLst>
          </p:cNvPr>
          <p:cNvSpPr>
            <a:spLocks noGrp="1"/>
          </p:cNvSpPr>
          <p:nvPr>
            <p:ph type="ctrTitle"/>
          </p:nvPr>
        </p:nvSpPr>
        <p:spPr>
          <a:xfrm>
            <a:off x="2032000" y="1497013"/>
            <a:ext cx="12190413" cy="3182937"/>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E002B146-E4E9-5FAE-25A1-A51ECAB9CF14}"/>
              </a:ext>
            </a:extLst>
          </p:cNvPr>
          <p:cNvSpPr>
            <a:spLocks noGrp="1"/>
          </p:cNvSpPr>
          <p:nvPr>
            <p:ph type="subTitle" idx="1"/>
          </p:nvPr>
        </p:nvSpPr>
        <p:spPr>
          <a:xfrm>
            <a:off x="2032000" y="4802188"/>
            <a:ext cx="12190413" cy="220821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A417C234-AF68-FBD6-EE49-0379A7A4EB13}"/>
              </a:ext>
            </a:extLst>
          </p:cNvPr>
          <p:cNvSpPr>
            <a:spLocks noGrp="1"/>
          </p:cNvSpPr>
          <p:nvPr>
            <p:ph type="dt" sz="half" idx="10"/>
          </p:nvPr>
        </p:nvSpPr>
        <p:spPr/>
        <p:txBody>
          <a:bodyPr/>
          <a:lstStyle/>
          <a:p>
            <a:fld id="{8D44726B-E736-784B-9C23-5B48D8258DAA}" type="datetimeFigureOut">
              <a:rPr lang="nb-NO" smtClean="0"/>
              <a:t>01.11.2024</a:t>
            </a:fld>
            <a:endParaRPr lang="nb-NO"/>
          </a:p>
        </p:txBody>
      </p:sp>
      <p:sp>
        <p:nvSpPr>
          <p:cNvPr id="5" name="Plassholder for bunntekst 4">
            <a:extLst>
              <a:ext uri="{FF2B5EF4-FFF2-40B4-BE49-F238E27FC236}">
                <a16:creationId xmlns:a16="http://schemas.microsoft.com/office/drawing/2014/main" id="{0FEE7686-61D6-ED96-1C2D-8F7BF2003214}"/>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E032DD61-075E-AEEB-77C1-84C43F17118A}"/>
              </a:ext>
            </a:extLst>
          </p:cNvPr>
          <p:cNvSpPr>
            <a:spLocks noGrp="1"/>
          </p:cNvSpPr>
          <p:nvPr>
            <p:ph type="sldNum" sz="quarter" idx="12"/>
          </p:nvPr>
        </p:nvSpPr>
        <p:spPr/>
        <p:txBody>
          <a:bodyPr/>
          <a:lstStyle/>
          <a:p>
            <a:fld id="{F784A70D-86D8-2344-8B16-E178793EAD22}" type="slidenum">
              <a:rPr lang="nb-NO" smtClean="0"/>
              <a:t>‹#›</a:t>
            </a:fld>
            <a:endParaRPr lang="nb-NO"/>
          </a:p>
        </p:txBody>
      </p:sp>
    </p:spTree>
    <p:extLst>
      <p:ext uri="{BB962C8B-B14F-4D97-AF65-F5344CB8AC3E}">
        <p14:creationId xmlns:p14="http://schemas.microsoft.com/office/powerpoint/2010/main" val="19413491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1_Tittellysbilde">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98F4077-E5D6-5ED5-1710-B99E174CC3B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FD3978C7-F218-4546-45F3-ECBB98F4C61C}"/>
              </a:ext>
            </a:extLst>
          </p:cNvPr>
          <p:cNvSpPr>
            <a:spLocks noGrp="1"/>
          </p:cNvSpPr>
          <p:nvPr>
            <p:ph type="ctrTitle"/>
          </p:nvPr>
        </p:nvSpPr>
        <p:spPr>
          <a:xfrm>
            <a:off x="2032000" y="1497013"/>
            <a:ext cx="12190413" cy="3182937"/>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E002B146-E4E9-5FAE-25A1-A51ECAB9CF14}"/>
              </a:ext>
            </a:extLst>
          </p:cNvPr>
          <p:cNvSpPr>
            <a:spLocks noGrp="1"/>
          </p:cNvSpPr>
          <p:nvPr>
            <p:ph type="subTitle" idx="1"/>
          </p:nvPr>
        </p:nvSpPr>
        <p:spPr>
          <a:xfrm>
            <a:off x="2032000" y="4802188"/>
            <a:ext cx="12190413" cy="220821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A417C234-AF68-FBD6-EE49-0379A7A4EB13}"/>
              </a:ext>
            </a:extLst>
          </p:cNvPr>
          <p:cNvSpPr>
            <a:spLocks noGrp="1"/>
          </p:cNvSpPr>
          <p:nvPr>
            <p:ph type="dt" sz="half" idx="10"/>
          </p:nvPr>
        </p:nvSpPr>
        <p:spPr/>
        <p:txBody>
          <a:bodyPr/>
          <a:lstStyle/>
          <a:p>
            <a:fld id="{8D44726B-E736-784B-9C23-5B48D8258DAA}" type="datetimeFigureOut">
              <a:rPr lang="nb-NO" smtClean="0"/>
              <a:t>01.11.2024</a:t>
            </a:fld>
            <a:endParaRPr lang="nb-NO"/>
          </a:p>
        </p:txBody>
      </p:sp>
      <p:sp>
        <p:nvSpPr>
          <p:cNvPr id="5" name="Plassholder for bunntekst 4">
            <a:extLst>
              <a:ext uri="{FF2B5EF4-FFF2-40B4-BE49-F238E27FC236}">
                <a16:creationId xmlns:a16="http://schemas.microsoft.com/office/drawing/2014/main" id="{0FEE7686-61D6-ED96-1C2D-8F7BF2003214}"/>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E032DD61-075E-AEEB-77C1-84C43F17118A}"/>
              </a:ext>
            </a:extLst>
          </p:cNvPr>
          <p:cNvSpPr>
            <a:spLocks noGrp="1"/>
          </p:cNvSpPr>
          <p:nvPr>
            <p:ph type="sldNum" sz="quarter" idx="12"/>
          </p:nvPr>
        </p:nvSpPr>
        <p:spPr/>
        <p:txBody>
          <a:bodyPr/>
          <a:lstStyle/>
          <a:p>
            <a:fld id="{F784A70D-86D8-2344-8B16-E178793EAD22}" type="slidenum">
              <a:rPr lang="nb-NO" smtClean="0"/>
              <a:t>‹#›</a:t>
            </a:fld>
            <a:endParaRPr lang="nb-NO"/>
          </a:p>
        </p:txBody>
      </p:sp>
    </p:spTree>
    <p:extLst>
      <p:ext uri="{BB962C8B-B14F-4D97-AF65-F5344CB8AC3E}">
        <p14:creationId xmlns:p14="http://schemas.microsoft.com/office/powerpoint/2010/main" val="325195883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2_Tittellysbilde">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98F4077-E5D6-5ED5-1710-B99E174CC3B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FD3978C7-F218-4546-45F3-ECBB98F4C61C}"/>
              </a:ext>
            </a:extLst>
          </p:cNvPr>
          <p:cNvSpPr>
            <a:spLocks noGrp="1"/>
          </p:cNvSpPr>
          <p:nvPr>
            <p:ph type="ctrTitle"/>
          </p:nvPr>
        </p:nvSpPr>
        <p:spPr>
          <a:xfrm>
            <a:off x="2032000" y="1497013"/>
            <a:ext cx="12190413" cy="3182937"/>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E002B146-E4E9-5FAE-25A1-A51ECAB9CF14}"/>
              </a:ext>
            </a:extLst>
          </p:cNvPr>
          <p:cNvSpPr>
            <a:spLocks noGrp="1"/>
          </p:cNvSpPr>
          <p:nvPr>
            <p:ph type="subTitle" idx="1"/>
          </p:nvPr>
        </p:nvSpPr>
        <p:spPr>
          <a:xfrm>
            <a:off x="2032000" y="4802188"/>
            <a:ext cx="12190413" cy="220821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A417C234-AF68-FBD6-EE49-0379A7A4EB13}"/>
              </a:ext>
            </a:extLst>
          </p:cNvPr>
          <p:cNvSpPr>
            <a:spLocks noGrp="1"/>
          </p:cNvSpPr>
          <p:nvPr>
            <p:ph type="dt" sz="half" idx="10"/>
          </p:nvPr>
        </p:nvSpPr>
        <p:spPr/>
        <p:txBody>
          <a:bodyPr/>
          <a:lstStyle/>
          <a:p>
            <a:fld id="{8D44726B-E736-784B-9C23-5B48D8258DAA}" type="datetimeFigureOut">
              <a:rPr lang="nb-NO" smtClean="0"/>
              <a:t>01.11.2024</a:t>
            </a:fld>
            <a:endParaRPr lang="nb-NO"/>
          </a:p>
        </p:txBody>
      </p:sp>
      <p:sp>
        <p:nvSpPr>
          <p:cNvPr id="5" name="Plassholder for bunntekst 4">
            <a:extLst>
              <a:ext uri="{FF2B5EF4-FFF2-40B4-BE49-F238E27FC236}">
                <a16:creationId xmlns:a16="http://schemas.microsoft.com/office/drawing/2014/main" id="{0FEE7686-61D6-ED96-1C2D-8F7BF2003214}"/>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E032DD61-075E-AEEB-77C1-84C43F17118A}"/>
              </a:ext>
            </a:extLst>
          </p:cNvPr>
          <p:cNvSpPr>
            <a:spLocks noGrp="1"/>
          </p:cNvSpPr>
          <p:nvPr>
            <p:ph type="sldNum" sz="quarter" idx="12"/>
          </p:nvPr>
        </p:nvSpPr>
        <p:spPr/>
        <p:txBody>
          <a:bodyPr/>
          <a:lstStyle/>
          <a:p>
            <a:fld id="{F784A70D-86D8-2344-8B16-E178793EAD22}" type="slidenum">
              <a:rPr lang="nb-NO" smtClean="0"/>
              <a:t>‹#›</a:t>
            </a:fld>
            <a:endParaRPr lang="nb-NO"/>
          </a:p>
        </p:txBody>
      </p:sp>
    </p:spTree>
    <p:extLst>
      <p:ext uri="{BB962C8B-B14F-4D97-AF65-F5344CB8AC3E}">
        <p14:creationId xmlns:p14="http://schemas.microsoft.com/office/powerpoint/2010/main" val="226858583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3_Tittellysbilde">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98F4077-E5D6-5ED5-1710-B99E174CC3B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FD3978C7-F218-4546-45F3-ECBB98F4C61C}"/>
              </a:ext>
            </a:extLst>
          </p:cNvPr>
          <p:cNvSpPr>
            <a:spLocks noGrp="1"/>
          </p:cNvSpPr>
          <p:nvPr>
            <p:ph type="ctrTitle"/>
          </p:nvPr>
        </p:nvSpPr>
        <p:spPr>
          <a:xfrm>
            <a:off x="2032000" y="1497013"/>
            <a:ext cx="12190413" cy="3182937"/>
          </a:xfrm>
        </p:spPr>
        <p:txBody>
          <a:bodyPr anchor="b"/>
          <a:lstStyle>
            <a:lvl1pPr algn="ctr">
              <a:defRPr sz="6000">
                <a:solidFill>
                  <a:schemeClr val="bg1"/>
                </a:solidFill>
              </a:defRPr>
            </a:lvl1pPr>
          </a:lstStyle>
          <a:p>
            <a:r>
              <a:rPr lang="nb-NO"/>
              <a:t>Klikk for å redigere tittelstil</a:t>
            </a:r>
          </a:p>
        </p:txBody>
      </p:sp>
      <p:sp>
        <p:nvSpPr>
          <p:cNvPr id="3" name="Undertittel 2">
            <a:extLst>
              <a:ext uri="{FF2B5EF4-FFF2-40B4-BE49-F238E27FC236}">
                <a16:creationId xmlns:a16="http://schemas.microsoft.com/office/drawing/2014/main" id="{E002B146-E4E9-5FAE-25A1-A51ECAB9CF14}"/>
              </a:ext>
            </a:extLst>
          </p:cNvPr>
          <p:cNvSpPr>
            <a:spLocks noGrp="1"/>
          </p:cNvSpPr>
          <p:nvPr>
            <p:ph type="subTitle" idx="1"/>
          </p:nvPr>
        </p:nvSpPr>
        <p:spPr>
          <a:xfrm>
            <a:off x="2032000" y="4802188"/>
            <a:ext cx="12190413" cy="220821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A417C234-AF68-FBD6-EE49-0379A7A4EB13}"/>
              </a:ext>
            </a:extLst>
          </p:cNvPr>
          <p:cNvSpPr>
            <a:spLocks noGrp="1"/>
          </p:cNvSpPr>
          <p:nvPr>
            <p:ph type="dt" sz="half" idx="10"/>
          </p:nvPr>
        </p:nvSpPr>
        <p:spPr/>
        <p:txBody>
          <a:bodyPr/>
          <a:lstStyle>
            <a:lvl1pPr>
              <a:defRPr>
                <a:solidFill>
                  <a:schemeClr val="bg1"/>
                </a:solidFill>
              </a:defRPr>
            </a:lvl1pPr>
          </a:lstStyle>
          <a:p>
            <a:fld id="{8D44726B-E736-784B-9C23-5B48D8258DAA}" type="datetimeFigureOut">
              <a:rPr lang="nb-NO" smtClean="0"/>
              <a:pPr/>
              <a:t>01.11.2024</a:t>
            </a:fld>
            <a:endParaRPr lang="nb-NO"/>
          </a:p>
        </p:txBody>
      </p:sp>
      <p:sp>
        <p:nvSpPr>
          <p:cNvPr id="5" name="Plassholder for bunntekst 4">
            <a:extLst>
              <a:ext uri="{FF2B5EF4-FFF2-40B4-BE49-F238E27FC236}">
                <a16:creationId xmlns:a16="http://schemas.microsoft.com/office/drawing/2014/main" id="{0FEE7686-61D6-ED96-1C2D-8F7BF2003214}"/>
              </a:ext>
            </a:extLst>
          </p:cNvPr>
          <p:cNvSpPr>
            <a:spLocks noGrp="1"/>
          </p:cNvSpPr>
          <p:nvPr>
            <p:ph type="ftr" sz="quarter" idx="11"/>
          </p:nvPr>
        </p:nvSpPr>
        <p:spPr/>
        <p:txBody>
          <a:bodyPr/>
          <a:lstStyle>
            <a:lvl1pPr>
              <a:defRPr>
                <a:solidFill>
                  <a:schemeClr val="bg1"/>
                </a:solidFill>
              </a:defRPr>
            </a:lvl1pPr>
          </a:lstStyle>
          <a:p>
            <a:endParaRPr lang="nb-NO"/>
          </a:p>
        </p:txBody>
      </p:sp>
      <p:sp>
        <p:nvSpPr>
          <p:cNvPr id="6" name="Plassholder for lysbildenummer 5">
            <a:extLst>
              <a:ext uri="{FF2B5EF4-FFF2-40B4-BE49-F238E27FC236}">
                <a16:creationId xmlns:a16="http://schemas.microsoft.com/office/drawing/2014/main" id="{E032DD61-075E-AEEB-77C1-84C43F17118A}"/>
              </a:ext>
            </a:extLst>
          </p:cNvPr>
          <p:cNvSpPr>
            <a:spLocks noGrp="1"/>
          </p:cNvSpPr>
          <p:nvPr>
            <p:ph type="sldNum" sz="quarter" idx="12"/>
          </p:nvPr>
        </p:nvSpPr>
        <p:spPr/>
        <p:txBody>
          <a:bodyPr/>
          <a:lstStyle>
            <a:lvl1pPr>
              <a:defRPr>
                <a:solidFill>
                  <a:schemeClr val="bg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16447381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6744382E-9E37-1F6E-AFF6-1E76DF01FD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45"/>
            <a:ext cx="16254413" cy="9143105"/>
          </a:xfrm>
          <a:prstGeom prst="rect">
            <a:avLst/>
          </a:prstGeom>
        </p:spPr>
      </p:pic>
      <p:sp>
        <p:nvSpPr>
          <p:cNvPr id="2" name="Tittel 1">
            <a:extLst>
              <a:ext uri="{FF2B5EF4-FFF2-40B4-BE49-F238E27FC236}">
                <a16:creationId xmlns:a16="http://schemas.microsoft.com/office/drawing/2014/main" id="{622A7AA6-998F-0335-8C92-AFA8B67B4D27}"/>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346DE898-8EE7-5CB1-6F9E-A11A3091C12E}"/>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7D0A8D58-DF55-D57F-8A2D-E0331A680DCA}"/>
              </a:ext>
            </a:extLst>
          </p:cNvPr>
          <p:cNvSpPr>
            <a:spLocks noGrp="1"/>
          </p:cNvSpPr>
          <p:nvPr>
            <p:ph type="dt" sz="half" idx="10"/>
          </p:nvPr>
        </p:nvSpPr>
        <p:spPr/>
        <p:txBody>
          <a:bodyPr/>
          <a:lstStyle/>
          <a:p>
            <a:fld id="{8D44726B-E736-784B-9C23-5B48D8258DAA}" type="datetimeFigureOut">
              <a:rPr lang="nb-NO" smtClean="0"/>
              <a:t>01.11.2024</a:t>
            </a:fld>
            <a:endParaRPr lang="nb-NO"/>
          </a:p>
        </p:txBody>
      </p:sp>
      <p:sp>
        <p:nvSpPr>
          <p:cNvPr id="5" name="Plassholder for bunntekst 4">
            <a:extLst>
              <a:ext uri="{FF2B5EF4-FFF2-40B4-BE49-F238E27FC236}">
                <a16:creationId xmlns:a16="http://schemas.microsoft.com/office/drawing/2014/main" id="{7C2AEBC5-4F81-64F2-CF44-A08AACA0A23D}"/>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B911ED70-7785-F65F-3F8A-21A8EFC563F8}"/>
              </a:ext>
            </a:extLst>
          </p:cNvPr>
          <p:cNvSpPr>
            <a:spLocks noGrp="1"/>
          </p:cNvSpPr>
          <p:nvPr>
            <p:ph type="sldNum" sz="quarter" idx="12"/>
          </p:nvPr>
        </p:nvSpPr>
        <p:spPr/>
        <p:txBody>
          <a:bodyPr/>
          <a:lstStyle/>
          <a:p>
            <a:fld id="{F784A70D-86D8-2344-8B16-E178793EAD22}" type="slidenum">
              <a:rPr lang="nb-NO" smtClean="0"/>
              <a:t>‹#›</a:t>
            </a:fld>
            <a:endParaRPr lang="nb-NO"/>
          </a:p>
        </p:txBody>
      </p:sp>
    </p:spTree>
    <p:extLst>
      <p:ext uri="{BB962C8B-B14F-4D97-AF65-F5344CB8AC3E}">
        <p14:creationId xmlns:p14="http://schemas.microsoft.com/office/powerpoint/2010/main" val="15660674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1_Tittel og innho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6744382E-9E37-1F6E-AFF6-1E76DF01FDB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622A7AA6-998F-0335-8C92-AFA8B67B4D27}"/>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346DE898-8EE7-5CB1-6F9E-A11A3091C12E}"/>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7D0A8D58-DF55-D57F-8A2D-E0331A680DCA}"/>
              </a:ext>
            </a:extLst>
          </p:cNvPr>
          <p:cNvSpPr>
            <a:spLocks noGrp="1"/>
          </p:cNvSpPr>
          <p:nvPr>
            <p:ph type="dt" sz="half" idx="10"/>
          </p:nvPr>
        </p:nvSpPr>
        <p:spPr/>
        <p:txBody>
          <a:bodyPr/>
          <a:lstStyle/>
          <a:p>
            <a:fld id="{8D44726B-E736-784B-9C23-5B48D8258DAA}" type="datetimeFigureOut">
              <a:rPr lang="nb-NO" smtClean="0"/>
              <a:t>01.11.2024</a:t>
            </a:fld>
            <a:endParaRPr lang="nb-NO"/>
          </a:p>
        </p:txBody>
      </p:sp>
      <p:sp>
        <p:nvSpPr>
          <p:cNvPr id="5" name="Plassholder for bunntekst 4">
            <a:extLst>
              <a:ext uri="{FF2B5EF4-FFF2-40B4-BE49-F238E27FC236}">
                <a16:creationId xmlns:a16="http://schemas.microsoft.com/office/drawing/2014/main" id="{7C2AEBC5-4F81-64F2-CF44-A08AACA0A23D}"/>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B911ED70-7785-F65F-3F8A-21A8EFC563F8}"/>
              </a:ext>
            </a:extLst>
          </p:cNvPr>
          <p:cNvSpPr>
            <a:spLocks noGrp="1"/>
          </p:cNvSpPr>
          <p:nvPr>
            <p:ph type="sldNum" sz="quarter" idx="12"/>
          </p:nvPr>
        </p:nvSpPr>
        <p:spPr/>
        <p:txBody>
          <a:bodyPr/>
          <a:lstStyle/>
          <a:p>
            <a:fld id="{F784A70D-86D8-2344-8B16-E178793EAD22}" type="slidenum">
              <a:rPr lang="nb-NO" smtClean="0"/>
              <a:t>‹#›</a:t>
            </a:fld>
            <a:endParaRPr lang="nb-NO"/>
          </a:p>
        </p:txBody>
      </p:sp>
    </p:spTree>
    <p:extLst>
      <p:ext uri="{BB962C8B-B14F-4D97-AF65-F5344CB8AC3E}">
        <p14:creationId xmlns:p14="http://schemas.microsoft.com/office/powerpoint/2010/main" val="2486348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2_Tittel og innho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6744382E-9E37-1F6E-AFF6-1E76DF01FDB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622A7AA6-998F-0335-8C92-AFA8B67B4D27}"/>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346DE898-8EE7-5CB1-6F9E-A11A3091C12E}"/>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7D0A8D58-DF55-D57F-8A2D-E0331A680DCA}"/>
              </a:ext>
            </a:extLst>
          </p:cNvPr>
          <p:cNvSpPr>
            <a:spLocks noGrp="1"/>
          </p:cNvSpPr>
          <p:nvPr>
            <p:ph type="dt" sz="half" idx="10"/>
          </p:nvPr>
        </p:nvSpPr>
        <p:spPr/>
        <p:txBody>
          <a:bodyPr/>
          <a:lstStyle/>
          <a:p>
            <a:fld id="{8D44726B-E736-784B-9C23-5B48D8258DAA}" type="datetimeFigureOut">
              <a:rPr lang="nb-NO" smtClean="0"/>
              <a:t>01.11.2024</a:t>
            </a:fld>
            <a:endParaRPr lang="nb-NO"/>
          </a:p>
        </p:txBody>
      </p:sp>
      <p:sp>
        <p:nvSpPr>
          <p:cNvPr id="5" name="Plassholder for bunntekst 4">
            <a:extLst>
              <a:ext uri="{FF2B5EF4-FFF2-40B4-BE49-F238E27FC236}">
                <a16:creationId xmlns:a16="http://schemas.microsoft.com/office/drawing/2014/main" id="{7C2AEBC5-4F81-64F2-CF44-A08AACA0A23D}"/>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B911ED70-7785-F65F-3F8A-21A8EFC563F8}"/>
              </a:ext>
            </a:extLst>
          </p:cNvPr>
          <p:cNvSpPr>
            <a:spLocks noGrp="1"/>
          </p:cNvSpPr>
          <p:nvPr>
            <p:ph type="sldNum" sz="quarter" idx="12"/>
          </p:nvPr>
        </p:nvSpPr>
        <p:spPr/>
        <p:txBody>
          <a:bodyPr/>
          <a:lstStyle/>
          <a:p>
            <a:fld id="{F784A70D-86D8-2344-8B16-E178793EAD22}" type="slidenum">
              <a:rPr lang="nb-NO" smtClean="0"/>
              <a:t>‹#›</a:t>
            </a:fld>
            <a:endParaRPr lang="nb-NO"/>
          </a:p>
        </p:txBody>
      </p:sp>
    </p:spTree>
    <p:extLst>
      <p:ext uri="{BB962C8B-B14F-4D97-AF65-F5344CB8AC3E}">
        <p14:creationId xmlns:p14="http://schemas.microsoft.com/office/powerpoint/2010/main" val="1454490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gdir Introslide #5">
    <p:bg>
      <p:bgPr>
        <a:solidFill>
          <a:schemeClr val="lt1"/>
        </a:solidFill>
        <a:effectLst/>
      </p:bgPr>
    </p:bg>
    <p:spTree>
      <p:nvGrpSpPr>
        <p:cNvPr id="1" name=""/>
        <p:cNvGrpSpPr/>
        <p:nvPr/>
      </p:nvGrpSpPr>
      <p:grpSpPr>
        <a:xfrm>
          <a:off x="0" y="0"/>
          <a:ext cx="0" cy="0"/>
          <a:chOff x="0" y="0"/>
          <a:chExt cx="0" cy="0"/>
        </a:xfrm>
      </p:grpSpPr>
      <p:pic>
        <p:nvPicPr>
          <p:cNvPr id="11" name="Bilde 10">
            <a:extLst>
              <a:ext uri="{FF2B5EF4-FFF2-40B4-BE49-F238E27FC236}">
                <a16:creationId xmlns:a16="http://schemas.microsoft.com/office/drawing/2014/main" id="{698C1FA3-9361-4B71-8FB6-9F9D34E83C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68474579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3_Tittel og innho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6744382E-9E37-1F6E-AFF6-1E76DF01FDB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622A7AA6-998F-0335-8C92-AFA8B67B4D27}"/>
              </a:ext>
            </a:extLst>
          </p:cNvPr>
          <p:cNvSpPr>
            <a:spLocks noGrp="1"/>
          </p:cNvSpPr>
          <p:nvPr>
            <p:ph type="title"/>
          </p:nvPr>
        </p:nvSpPr>
        <p:spPr/>
        <p:txBody>
          <a:bodyPr/>
          <a:lstStyle>
            <a:lvl1pPr>
              <a:defRPr>
                <a:solidFill>
                  <a:schemeClr val="bg1"/>
                </a:solidFill>
              </a:defRPr>
            </a:lvl1pPr>
          </a:lstStyle>
          <a:p>
            <a:r>
              <a:rPr lang="nb-NO"/>
              <a:t>Klikk for å redigere tittelstil</a:t>
            </a:r>
          </a:p>
        </p:txBody>
      </p:sp>
      <p:sp>
        <p:nvSpPr>
          <p:cNvPr id="3" name="Plassholder for innhold 2">
            <a:extLst>
              <a:ext uri="{FF2B5EF4-FFF2-40B4-BE49-F238E27FC236}">
                <a16:creationId xmlns:a16="http://schemas.microsoft.com/office/drawing/2014/main" id="{346DE898-8EE7-5CB1-6F9E-A11A3091C12E}"/>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7D0A8D58-DF55-D57F-8A2D-E0331A680DCA}"/>
              </a:ext>
            </a:extLst>
          </p:cNvPr>
          <p:cNvSpPr>
            <a:spLocks noGrp="1"/>
          </p:cNvSpPr>
          <p:nvPr>
            <p:ph type="dt" sz="half" idx="10"/>
          </p:nvPr>
        </p:nvSpPr>
        <p:spPr/>
        <p:txBody>
          <a:bodyPr/>
          <a:lstStyle>
            <a:lvl1pPr>
              <a:defRPr>
                <a:solidFill>
                  <a:schemeClr val="bg1"/>
                </a:solidFill>
              </a:defRPr>
            </a:lvl1pPr>
          </a:lstStyle>
          <a:p>
            <a:fld id="{8D44726B-E736-784B-9C23-5B48D8258DAA}" type="datetimeFigureOut">
              <a:rPr lang="nb-NO" smtClean="0"/>
              <a:pPr/>
              <a:t>01.11.2024</a:t>
            </a:fld>
            <a:endParaRPr lang="nb-NO"/>
          </a:p>
        </p:txBody>
      </p:sp>
      <p:sp>
        <p:nvSpPr>
          <p:cNvPr id="5" name="Plassholder for bunntekst 4">
            <a:extLst>
              <a:ext uri="{FF2B5EF4-FFF2-40B4-BE49-F238E27FC236}">
                <a16:creationId xmlns:a16="http://schemas.microsoft.com/office/drawing/2014/main" id="{7C2AEBC5-4F81-64F2-CF44-A08AACA0A23D}"/>
              </a:ext>
            </a:extLst>
          </p:cNvPr>
          <p:cNvSpPr>
            <a:spLocks noGrp="1"/>
          </p:cNvSpPr>
          <p:nvPr>
            <p:ph type="ftr" sz="quarter" idx="11"/>
          </p:nvPr>
        </p:nvSpPr>
        <p:spPr/>
        <p:txBody>
          <a:bodyPr/>
          <a:lstStyle>
            <a:lvl1pPr>
              <a:defRPr>
                <a:solidFill>
                  <a:schemeClr val="bg1"/>
                </a:solidFill>
              </a:defRPr>
            </a:lvl1pPr>
          </a:lstStyle>
          <a:p>
            <a:endParaRPr lang="nb-NO"/>
          </a:p>
        </p:txBody>
      </p:sp>
      <p:sp>
        <p:nvSpPr>
          <p:cNvPr id="6" name="Plassholder for lysbildenummer 5">
            <a:extLst>
              <a:ext uri="{FF2B5EF4-FFF2-40B4-BE49-F238E27FC236}">
                <a16:creationId xmlns:a16="http://schemas.microsoft.com/office/drawing/2014/main" id="{B911ED70-7785-F65F-3F8A-21A8EFC563F8}"/>
              </a:ext>
            </a:extLst>
          </p:cNvPr>
          <p:cNvSpPr>
            <a:spLocks noGrp="1"/>
          </p:cNvSpPr>
          <p:nvPr>
            <p:ph type="sldNum" sz="quarter" idx="12"/>
          </p:nvPr>
        </p:nvSpPr>
        <p:spPr/>
        <p:txBody>
          <a:bodyPr/>
          <a:lstStyle>
            <a:lvl1pPr>
              <a:defRPr>
                <a:solidFill>
                  <a:schemeClr val="bg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352732588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70F440E-D531-5F94-E904-D1FC44991B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95"/>
            <a:ext cx="16254413" cy="9143105"/>
          </a:xfrm>
          <a:prstGeom prst="rect">
            <a:avLst/>
          </a:prstGeom>
        </p:spPr>
      </p:pic>
      <p:sp>
        <p:nvSpPr>
          <p:cNvPr id="2" name="Tittel 1">
            <a:extLst>
              <a:ext uri="{FF2B5EF4-FFF2-40B4-BE49-F238E27FC236}">
                <a16:creationId xmlns:a16="http://schemas.microsoft.com/office/drawing/2014/main" id="{BFB5D5E3-0A32-BDDA-1CD9-38FEEB41593C}"/>
              </a:ext>
            </a:extLst>
          </p:cNvPr>
          <p:cNvSpPr>
            <a:spLocks noGrp="1"/>
          </p:cNvSpPr>
          <p:nvPr>
            <p:ph type="title"/>
          </p:nvPr>
        </p:nvSpPr>
        <p:spPr>
          <a:xfrm>
            <a:off x="1109663" y="2279650"/>
            <a:ext cx="14019212" cy="3803650"/>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52A58031-369D-C9B1-E118-7106D2514788}"/>
              </a:ext>
            </a:extLst>
          </p:cNvPr>
          <p:cNvSpPr>
            <a:spLocks noGrp="1"/>
          </p:cNvSpPr>
          <p:nvPr>
            <p:ph type="body" idx="1"/>
          </p:nvPr>
        </p:nvSpPr>
        <p:spPr>
          <a:xfrm>
            <a:off x="1109663" y="6119813"/>
            <a:ext cx="14019212" cy="200025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669D1154-89FE-13B1-6D50-1436CF8354B4}"/>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01.11.2024</a:t>
            </a:fld>
            <a:endParaRPr lang="nb-NO"/>
          </a:p>
        </p:txBody>
      </p:sp>
      <p:sp>
        <p:nvSpPr>
          <p:cNvPr id="5" name="Plassholder for bunntekst 4">
            <a:extLst>
              <a:ext uri="{FF2B5EF4-FFF2-40B4-BE49-F238E27FC236}">
                <a16:creationId xmlns:a16="http://schemas.microsoft.com/office/drawing/2014/main" id="{60BC0EC0-1D24-5CE1-66CE-760FDD3284A1}"/>
              </a:ext>
            </a:extLst>
          </p:cNvPr>
          <p:cNvSpPr>
            <a:spLocks noGrp="1"/>
          </p:cNvSpPr>
          <p:nvPr>
            <p:ph type="ftr" sz="quarter" idx="11"/>
          </p:nvPr>
        </p:nvSpPr>
        <p:spPr/>
        <p:txBody>
          <a:bodyPr/>
          <a:lstStyle>
            <a:lvl1pPr>
              <a:defRPr>
                <a:solidFill>
                  <a:schemeClr val="tx1"/>
                </a:solidFill>
              </a:defRPr>
            </a:lvl1pPr>
          </a:lstStyle>
          <a:p>
            <a:endParaRPr lang="nb-NO"/>
          </a:p>
        </p:txBody>
      </p:sp>
      <p:sp>
        <p:nvSpPr>
          <p:cNvPr id="6" name="Plassholder for lysbildenummer 5">
            <a:extLst>
              <a:ext uri="{FF2B5EF4-FFF2-40B4-BE49-F238E27FC236}">
                <a16:creationId xmlns:a16="http://schemas.microsoft.com/office/drawing/2014/main" id="{A2C2B6C0-327E-1F0D-5D7C-D009674FAE82}"/>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24730992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1_Deloverskrift">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70F440E-D531-5F94-E904-D1FC44991B1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895"/>
            <a:ext cx="16254408" cy="9143105"/>
          </a:xfrm>
          <a:prstGeom prst="rect">
            <a:avLst/>
          </a:prstGeom>
        </p:spPr>
      </p:pic>
      <p:sp>
        <p:nvSpPr>
          <p:cNvPr id="2" name="Tittel 1">
            <a:extLst>
              <a:ext uri="{FF2B5EF4-FFF2-40B4-BE49-F238E27FC236}">
                <a16:creationId xmlns:a16="http://schemas.microsoft.com/office/drawing/2014/main" id="{BFB5D5E3-0A32-BDDA-1CD9-38FEEB41593C}"/>
              </a:ext>
            </a:extLst>
          </p:cNvPr>
          <p:cNvSpPr>
            <a:spLocks noGrp="1"/>
          </p:cNvSpPr>
          <p:nvPr>
            <p:ph type="title"/>
          </p:nvPr>
        </p:nvSpPr>
        <p:spPr>
          <a:xfrm>
            <a:off x="1109663" y="2279650"/>
            <a:ext cx="14019212" cy="3803650"/>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52A58031-369D-C9B1-E118-7106D2514788}"/>
              </a:ext>
            </a:extLst>
          </p:cNvPr>
          <p:cNvSpPr>
            <a:spLocks noGrp="1"/>
          </p:cNvSpPr>
          <p:nvPr>
            <p:ph type="body" idx="1"/>
          </p:nvPr>
        </p:nvSpPr>
        <p:spPr>
          <a:xfrm>
            <a:off x="1109663" y="6119813"/>
            <a:ext cx="14019212" cy="200025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669D1154-89FE-13B1-6D50-1436CF8354B4}"/>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01.11.2024</a:t>
            </a:fld>
            <a:endParaRPr lang="nb-NO"/>
          </a:p>
        </p:txBody>
      </p:sp>
      <p:sp>
        <p:nvSpPr>
          <p:cNvPr id="5" name="Plassholder for bunntekst 4">
            <a:extLst>
              <a:ext uri="{FF2B5EF4-FFF2-40B4-BE49-F238E27FC236}">
                <a16:creationId xmlns:a16="http://schemas.microsoft.com/office/drawing/2014/main" id="{60BC0EC0-1D24-5CE1-66CE-760FDD3284A1}"/>
              </a:ext>
            </a:extLst>
          </p:cNvPr>
          <p:cNvSpPr>
            <a:spLocks noGrp="1"/>
          </p:cNvSpPr>
          <p:nvPr>
            <p:ph type="ftr" sz="quarter" idx="11"/>
          </p:nvPr>
        </p:nvSpPr>
        <p:spPr/>
        <p:txBody>
          <a:bodyPr/>
          <a:lstStyle>
            <a:lvl1pPr>
              <a:defRPr>
                <a:solidFill>
                  <a:schemeClr val="tx1"/>
                </a:solidFill>
              </a:defRPr>
            </a:lvl1pPr>
          </a:lstStyle>
          <a:p>
            <a:endParaRPr lang="nb-NO"/>
          </a:p>
        </p:txBody>
      </p:sp>
      <p:sp>
        <p:nvSpPr>
          <p:cNvPr id="6" name="Plassholder for lysbildenummer 5">
            <a:extLst>
              <a:ext uri="{FF2B5EF4-FFF2-40B4-BE49-F238E27FC236}">
                <a16:creationId xmlns:a16="http://schemas.microsoft.com/office/drawing/2014/main" id="{A2C2B6C0-327E-1F0D-5D7C-D009674FAE82}"/>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121685468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2_Deloverskrift">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70F440E-D531-5F94-E904-D1FC44991B1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895"/>
            <a:ext cx="16254408" cy="9143105"/>
          </a:xfrm>
          <a:prstGeom prst="rect">
            <a:avLst/>
          </a:prstGeom>
        </p:spPr>
      </p:pic>
      <p:sp>
        <p:nvSpPr>
          <p:cNvPr id="2" name="Tittel 1">
            <a:extLst>
              <a:ext uri="{FF2B5EF4-FFF2-40B4-BE49-F238E27FC236}">
                <a16:creationId xmlns:a16="http://schemas.microsoft.com/office/drawing/2014/main" id="{BFB5D5E3-0A32-BDDA-1CD9-38FEEB41593C}"/>
              </a:ext>
            </a:extLst>
          </p:cNvPr>
          <p:cNvSpPr>
            <a:spLocks noGrp="1"/>
          </p:cNvSpPr>
          <p:nvPr>
            <p:ph type="title"/>
          </p:nvPr>
        </p:nvSpPr>
        <p:spPr>
          <a:xfrm>
            <a:off x="1109663" y="2279650"/>
            <a:ext cx="14019212" cy="3803650"/>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52A58031-369D-C9B1-E118-7106D2514788}"/>
              </a:ext>
            </a:extLst>
          </p:cNvPr>
          <p:cNvSpPr>
            <a:spLocks noGrp="1"/>
          </p:cNvSpPr>
          <p:nvPr>
            <p:ph type="body" idx="1"/>
          </p:nvPr>
        </p:nvSpPr>
        <p:spPr>
          <a:xfrm>
            <a:off x="1109663" y="6119813"/>
            <a:ext cx="14019212" cy="200025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669D1154-89FE-13B1-6D50-1436CF8354B4}"/>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01.11.2024</a:t>
            </a:fld>
            <a:endParaRPr lang="nb-NO"/>
          </a:p>
        </p:txBody>
      </p:sp>
      <p:sp>
        <p:nvSpPr>
          <p:cNvPr id="5" name="Plassholder for bunntekst 4">
            <a:extLst>
              <a:ext uri="{FF2B5EF4-FFF2-40B4-BE49-F238E27FC236}">
                <a16:creationId xmlns:a16="http://schemas.microsoft.com/office/drawing/2014/main" id="{60BC0EC0-1D24-5CE1-66CE-760FDD3284A1}"/>
              </a:ext>
            </a:extLst>
          </p:cNvPr>
          <p:cNvSpPr>
            <a:spLocks noGrp="1"/>
          </p:cNvSpPr>
          <p:nvPr>
            <p:ph type="ftr" sz="quarter" idx="11"/>
          </p:nvPr>
        </p:nvSpPr>
        <p:spPr/>
        <p:txBody>
          <a:bodyPr/>
          <a:lstStyle>
            <a:lvl1pPr>
              <a:defRPr>
                <a:solidFill>
                  <a:schemeClr val="tx1"/>
                </a:solidFill>
              </a:defRPr>
            </a:lvl1pPr>
          </a:lstStyle>
          <a:p>
            <a:endParaRPr lang="nb-NO"/>
          </a:p>
        </p:txBody>
      </p:sp>
      <p:sp>
        <p:nvSpPr>
          <p:cNvPr id="6" name="Plassholder for lysbildenummer 5">
            <a:extLst>
              <a:ext uri="{FF2B5EF4-FFF2-40B4-BE49-F238E27FC236}">
                <a16:creationId xmlns:a16="http://schemas.microsoft.com/office/drawing/2014/main" id="{A2C2B6C0-327E-1F0D-5D7C-D009674FAE82}"/>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84076089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3_Deloverskrift">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70F440E-D531-5F94-E904-D1FC44991B1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895"/>
            <a:ext cx="16254408" cy="9143105"/>
          </a:xfrm>
          <a:prstGeom prst="rect">
            <a:avLst/>
          </a:prstGeom>
        </p:spPr>
      </p:pic>
      <p:sp>
        <p:nvSpPr>
          <p:cNvPr id="2" name="Tittel 1">
            <a:extLst>
              <a:ext uri="{FF2B5EF4-FFF2-40B4-BE49-F238E27FC236}">
                <a16:creationId xmlns:a16="http://schemas.microsoft.com/office/drawing/2014/main" id="{BFB5D5E3-0A32-BDDA-1CD9-38FEEB41593C}"/>
              </a:ext>
            </a:extLst>
          </p:cNvPr>
          <p:cNvSpPr>
            <a:spLocks noGrp="1"/>
          </p:cNvSpPr>
          <p:nvPr>
            <p:ph type="title"/>
          </p:nvPr>
        </p:nvSpPr>
        <p:spPr>
          <a:xfrm>
            <a:off x="1109663" y="2279650"/>
            <a:ext cx="14019212" cy="3803650"/>
          </a:xfrm>
        </p:spPr>
        <p:txBody>
          <a:bodyPr anchor="b"/>
          <a:lstStyle>
            <a:lvl1pPr>
              <a:defRPr sz="6000">
                <a:solidFill>
                  <a:schemeClr val="bg1"/>
                </a:solidFill>
              </a:defRPr>
            </a:lvl1pPr>
          </a:lstStyle>
          <a:p>
            <a:r>
              <a:rPr lang="nb-NO"/>
              <a:t>Klikk for å redigere tittelstil</a:t>
            </a:r>
          </a:p>
        </p:txBody>
      </p:sp>
      <p:sp>
        <p:nvSpPr>
          <p:cNvPr id="3" name="Plassholder for tekst 2">
            <a:extLst>
              <a:ext uri="{FF2B5EF4-FFF2-40B4-BE49-F238E27FC236}">
                <a16:creationId xmlns:a16="http://schemas.microsoft.com/office/drawing/2014/main" id="{52A58031-369D-C9B1-E118-7106D2514788}"/>
              </a:ext>
            </a:extLst>
          </p:cNvPr>
          <p:cNvSpPr>
            <a:spLocks noGrp="1"/>
          </p:cNvSpPr>
          <p:nvPr>
            <p:ph type="body" idx="1"/>
          </p:nvPr>
        </p:nvSpPr>
        <p:spPr>
          <a:xfrm>
            <a:off x="1109663" y="6119813"/>
            <a:ext cx="14019212" cy="2000250"/>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669D1154-89FE-13B1-6D50-1436CF8354B4}"/>
              </a:ext>
            </a:extLst>
          </p:cNvPr>
          <p:cNvSpPr>
            <a:spLocks noGrp="1"/>
          </p:cNvSpPr>
          <p:nvPr>
            <p:ph type="dt" sz="half" idx="10"/>
          </p:nvPr>
        </p:nvSpPr>
        <p:spPr/>
        <p:txBody>
          <a:bodyPr/>
          <a:lstStyle>
            <a:lvl1pPr>
              <a:defRPr>
                <a:solidFill>
                  <a:schemeClr val="bg1"/>
                </a:solidFill>
              </a:defRPr>
            </a:lvl1pPr>
          </a:lstStyle>
          <a:p>
            <a:fld id="{8D44726B-E736-784B-9C23-5B48D8258DAA}" type="datetimeFigureOut">
              <a:rPr lang="nb-NO" smtClean="0"/>
              <a:pPr/>
              <a:t>01.11.2024</a:t>
            </a:fld>
            <a:endParaRPr lang="nb-NO"/>
          </a:p>
        </p:txBody>
      </p:sp>
      <p:sp>
        <p:nvSpPr>
          <p:cNvPr id="5" name="Plassholder for bunntekst 4">
            <a:extLst>
              <a:ext uri="{FF2B5EF4-FFF2-40B4-BE49-F238E27FC236}">
                <a16:creationId xmlns:a16="http://schemas.microsoft.com/office/drawing/2014/main" id="{60BC0EC0-1D24-5CE1-66CE-760FDD3284A1}"/>
              </a:ext>
            </a:extLst>
          </p:cNvPr>
          <p:cNvSpPr>
            <a:spLocks noGrp="1"/>
          </p:cNvSpPr>
          <p:nvPr>
            <p:ph type="ftr" sz="quarter" idx="11"/>
          </p:nvPr>
        </p:nvSpPr>
        <p:spPr/>
        <p:txBody>
          <a:bodyPr/>
          <a:lstStyle>
            <a:lvl1pPr>
              <a:defRPr>
                <a:solidFill>
                  <a:schemeClr val="bg1"/>
                </a:solidFill>
              </a:defRPr>
            </a:lvl1pPr>
          </a:lstStyle>
          <a:p>
            <a:endParaRPr lang="nb-NO"/>
          </a:p>
        </p:txBody>
      </p:sp>
      <p:sp>
        <p:nvSpPr>
          <p:cNvPr id="6" name="Plassholder for lysbildenummer 5">
            <a:extLst>
              <a:ext uri="{FF2B5EF4-FFF2-40B4-BE49-F238E27FC236}">
                <a16:creationId xmlns:a16="http://schemas.microsoft.com/office/drawing/2014/main" id="{A2C2B6C0-327E-1F0D-5D7C-D009674FAE82}"/>
              </a:ext>
            </a:extLst>
          </p:cNvPr>
          <p:cNvSpPr>
            <a:spLocks noGrp="1"/>
          </p:cNvSpPr>
          <p:nvPr>
            <p:ph type="sldNum" sz="quarter" idx="12"/>
          </p:nvPr>
        </p:nvSpPr>
        <p:spPr/>
        <p:txBody>
          <a:bodyPr/>
          <a:lstStyle>
            <a:lvl1pPr>
              <a:defRPr>
                <a:solidFill>
                  <a:schemeClr val="bg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95769520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pic>
        <p:nvPicPr>
          <p:cNvPr id="7" name="Bilde 6">
            <a:extLst>
              <a:ext uri="{FF2B5EF4-FFF2-40B4-BE49-F238E27FC236}">
                <a16:creationId xmlns:a16="http://schemas.microsoft.com/office/drawing/2014/main" id="{D831E817-FDDE-E00E-5CB6-5E7E388F0C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45"/>
            <a:ext cx="16254413" cy="9143105"/>
          </a:xfrm>
          <a:prstGeom prst="rect">
            <a:avLst/>
          </a:prstGeom>
        </p:spPr>
      </p:pic>
      <p:sp>
        <p:nvSpPr>
          <p:cNvPr id="2" name="Tittel 1">
            <a:extLst>
              <a:ext uri="{FF2B5EF4-FFF2-40B4-BE49-F238E27FC236}">
                <a16:creationId xmlns:a16="http://schemas.microsoft.com/office/drawing/2014/main" id="{556FB1DA-6436-111E-5843-EAAEF1453F38}"/>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2ED304F8-6699-D045-5547-38F29E35892A}"/>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01.11.2024</a:t>
            </a:fld>
            <a:endParaRPr lang="nb-NO"/>
          </a:p>
        </p:txBody>
      </p:sp>
      <p:sp>
        <p:nvSpPr>
          <p:cNvPr id="4" name="Plassholder for bunntekst 3">
            <a:extLst>
              <a:ext uri="{FF2B5EF4-FFF2-40B4-BE49-F238E27FC236}">
                <a16:creationId xmlns:a16="http://schemas.microsoft.com/office/drawing/2014/main" id="{DD8B3A0F-70E3-A63A-B4F3-6CE6793CCF34}"/>
              </a:ext>
            </a:extLst>
          </p:cNvPr>
          <p:cNvSpPr>
            <a:spLocks noGrp="1"/>
          </p:cNvSpPr>
          <p:nvPr>
            <p:ph type="ftr" sz="quarter" idx="11"/>
          </p:nvPr>
        </p:nvSpPr>
        <p:spPr/>
        <p:txBody>
          <a:bodyPr/>
          <a:lstStyle>
            <a:lvl1pPr>
              <a:defRPr>
                <a:solidFill>
                  <a:schemeClr val="tx1"/>
                </a:solidFill>
              </a:defRPr>
            </a:lvl1pPr>
          </a:lstStyle>
          <a:p>
            <a:endParaRPr lang="nb-NO"/>
          </a:p>
        </p:txBody>
      </p:sp>
      <p:sp>
        <p:nvSpPr>
          <p:cNvPr id="5" name="Plassholder for lysbildenummer 4">
            <a:extLst>
              <a:ext uri="{FF2B5EF4-FFF2-40B4-BE49-F238E27FC236}">
                <a16:creationId xmlns:a16="http://schemas.microsoft.com/office/drawing/2014/main" id="{130CB2B8-8104-CDF4-6344-2AECCB65AA13}"/>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346402365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1_Bare tittel">
    <p:spTree>
      <p:nvGrpSpPr>
        <p:cNvPr id="1" name=""/>
        <p:cNvGrpSpPr/>
        <p:nvPr/>
      </p:nvGrpSpPr>
      <p:grpSpPr>
        <a:xfrm>
          <a:off x="0" y="0"/>
          <a:ext cx="0" cy="0"/>
          <a:chOff x="0" y="0"/>
          <a:chExt cx="0" cy="0"/>
        </a:xfrm>
      </p:grpSpPr>
      <p:pic>
        <p:nvPicPr>
          <p:cNvPr id="7" name="Bilde 6">
            <a:extLst>
              <a:ext uri="{FF2B5EF4-FFF2-40B4-BE49-F238E27FC236}">
                <a16:creationId xmlns:a16="http://schemas.microsoft.com/office/drawing/2014/main" id="{D831E817-FDDE-E00E-5CB6-5E7E388F0C7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556FB1DA-6436-111E-5843-EAAEF1453F38}"/>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2ED304F8-6699-D045-5547-38F29E35892A}"/>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01.11.2024</a:t>
            </a:fld>
            <a:endParaRPr lang="nb-NO"/>
          </a:p>
        </p:txBody>
      </p:sp>
      <p:sp>
        <p:nvSpPr>
          <p:cNvPr id="4" name="Plassholder for bunntekst 3">
            <a:extLst>
              <a:ext uri="{FF2B5EF4-FFF2-40B4-BE49-F238E27FC236}">
                <a16:creationId xmlns:a16="http://schemas.microsoft.com/office/drawing/2014/main" id="{DD8B3A0F-70E3-A63A-B4F3-6CE6793CCF34}"/>
              </a:ext>
            </a:extLst>
          </p:cNvPr>
          <p:cNvSpPr>
            <a:spLocks noGrp="1"/>
          </p:cNvSpPr>
          <p:nvPr>
            <p:ph type="ftr" sz="quarter" idx="11"/>
          </p:nvPr>
        </p:nvSpPr>
        <p:spPr/>
        <p:txBody>
          <a:bodyPr/>
          <a:lstStyle>
            <a:lvl1pPr>
              <a:defRPr>
                <a:solidFill>
                  <a:schemeClr val="tx1"/>
                </a:solidFill>
              </a:defRPr>
            </a:lvl1pPr>
          </a:lstStyle>
          <a:p>
            <a:endParaRPr lang="nb-NO"/>
          </a:p>
        </p:txBody>
      </p:sp>
      <p:sp>
        <p:nvSpPr>
          <p:cNvPr id="5" name="Plassholder for lysbildenummer 4">
            <a:extLst>
              <a:ext uri="{FF2B5EF4-FFF2-40B4-BE49-F238E27FC236}">
                <a16:creationId xmlns:a16="http://schemas.microsoft.com/office/drawing/2014/main" id="{130CB2B8-8104-CDF4-6344-2AECCB65AA13}"/>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214319612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2_Bare tittel">
    <p:spTree>
      <p:nvGrpSpPr>
        <p:cNvPr id="1" name=""/>
        <p:cNvGrpSpPr/>
        <p:nvPr/>
      </p:nvGrpSpPr>
      <p:grpSpPr>
        <a:xfrm>
          <a:off x="0" y="0"/>
          <a:ext cx="0" cy="0"/>
          <a:chOff x="0" y="0"/>
          <a:chExt cx="0" cy="0"/>
        </a:xfrm>
      </p:grpSpPr>
      <p:pic>
        <p:nvPicPr>
          <p:cNvPr id="7" name="Bilde 6">
            <a:extLst>
              <a:ext uri="{FF2B5EF4-FFF2-40B4-BE49-F238E27FC236}">
                <a16:creationId xmlns:a16="http://schemas.microsoft.com/office/drawing/2014/main" id="{D831E817-FDDE-E00E-5CB6-5E7E388F0C7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556FB1DA-6436-111E-5843-EAAEF1453F38}"/>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2ED304F8-6699-D045-5547-38F29E35892A}"/>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01.11.2024</a:t>
            </a:fld>
            <a:endParaRPr lang="nb-NO"/>
          </a:p>
        </p:txBody>
      </p:sp>
      <p:sp>
        <p:nvSpPr>
          <p:cNvPr id="4" name="Plassholder for bunntekst 3">
            <a:extLst>
              <a:ext uri="{FF2B5EF4-FFF2-40B4-BE49-F238E27FC236}">
                <a16:creationId xmlns:a16="http://schemas.microsoft.com/office/drawing/2014/main" id="{DD8B3A0F-70E3-A63A-B4F3-6CE6793CCF34}"/>
              </a:ext>
            </a:extLst>
          </p:cNvPr>
          <p:cNvSpPr>
            <a:spLocks noGrp="1"/>
          </p:cNvSpPr>
          <p:nvPr>
            <p:ph type="ftr" sz="quarter" idx="11"/>
          </p:nvPr>
        </p:nvSpPr>
        <p:spPr/>
        <p:txBody>
          <a:bodyPr/>
          <a:lstStyle>
            <a:lvl1pPr>
              <a:defRPr>
                <a:solidFill>
                  <a:schemeClr val="tx1"/>
                </a:solidFill>
              </a:defRPr>
            </a:lvl1pPr>
          </a:lstStyle>
          <a:p>
            <a:endParaRPr lang="nb-NO"/>
          </a:p>
        </p:txBody>
      </p:sp>
      <p:sp>
        <p:nvSpPr>
          <p:cNvPr id="5" name="Plassholder for lysbildenummer 4">
            <a:extLst>
              <a:ext uri="{FF2B5EF4-FFF2-40B4-BE49-F238E27FC236}">
                <a16:creationId xmlns:a16="http://schemas.microsoft.com/office/drawing/2014/main" id="{130CB2B8-8104-CDF4-6344-2AECCB65AA13}"/>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421309720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3_Bare tittel">
    <p:spTree>
      <p:nvGrpSpPr>
        <p:cNvPr id="1" name=""/>
        <p:cNvGrpSpPr/>
        <p:nvPr/>
      </p:nvGrpSpPr>
      <p:grpSpPr>
        <a:xfrm>
          <a:off x="0" y="0"/>
          <a:ext cx="0" cy="0"/>
          <a:chOff x="0" y="0"/>
          <a:chExt cx="0" cy="0"/>
        </a:xfrm>
      </p:grpSpPr>
      <p:pic>
        <p:nvPicPr>
          <p:cNvPr id="7" name="Bilde 6">
            <a:extLst>
              <a:ext uri="{FF2B5EF4-FFF2-40B4-BE49-F238E27FC236}">
                <a16:creationId xmlns:a16="http://schemas.microsoft.com/office/drawing/2014/main" id="{D831E817-FDDE-E00E-5CB6-5E7E388F0C7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556FB1DA-6436-111E-5843-EAAEF1453F38}"/>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2ED304F8-6699-D045-5547-38F29E35892A}"/>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01.11.2024</a:t>
            </a:fld>
            <a:endParaRPr lang="nb-NO"/>
          </a:p>
        </p:txBody>
      </p:sp>
      <p:sp>
        <p:nvSpPr>
          <p:cNvPr id="4" name="Plassholder for bunntekst 3">
            <a:extLst>
              <a:ext uri="{FF2B5EF4-FFF2-40B4-BE49-F238E27FC236}">
                <a16:creationId xmlns:a16="http://schemas.microsoft.com/office/drawing/2014/main" id="{DD8B3A0F-70E3-A63A-B4F3-6CE6793CCF34}"/>
              </a:ext>
            </a:extLst>
          </p:cNvPr>
          <p:cNvSpPr>
            <a:spLocks noGrp="1"/>
          </p:cNvSpPr>
          <p:nvPr>
            <p:ph type="ftr" sz="quarter" idx="11"/>
          </p:nvPr>
        </p:nvSpPr>
        <p:spPr/>
        <p:txBody>
          <a:bodyPr/>
          <a:lstStyle>
            <a:lvl1pPr>
              <a:defRPr>
                <a:solidFill>
                  <a:schemeClr val="tx1"/>
                </a:solidFill>
              </a:defRPr>
            </a:lvl1pPr>
          </a:lstStyle>
          <a:p>
            <a:endParaRPr lang="nb-NO"/>
          </a:p>
        </p:txBody>
      </p:sp>
      <p:sp>
        <p:nvSpPr>
          <p:cNvPr id="5" name="Plassholder for lysbildenummer 4">
            <a:extLst>
              <a:ext uri="{FF2B5EF4-FFF2-40B4-BE49-F238E27FC236}">
                <a16:creationId xmlns:a16="http://schemas.microsoft.com/office/drawing/2014/main" id="{130CB2B8-8104-CDF4-6344-2AECCB65AA13}"/>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308647534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C5F50B21-4A80-F0E7-7730-CCEF16602B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46"/>
            <a:ext cx="16255211" cy="9143554"/>
          </a:xfrm>
          <a:prstGeom prst="rect">
            <a:avLst/>
          </a:prstGeom>
        </p:spPr>
      </p:pic>
    </p:spTree>
    <p:extLst>
      <p:ext uri="{BB962C8B-B14F-4D97-AF65-F5344CB8AC3E}">
        <p14:creationId xmlns:p14="http://schemas.microsoft.com/office/powerpoint/2010/main" val="1260944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gdir Introslide #6">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C1421C68-4400-4B62-A3FC-DFDD0D1A83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6" name="TextBox 6">
            <a:extLst>
              <a:ext uri="{FF2B5EF4-FFF2-40B4-BE49-F238E27FC236}">
                <a16:creationId xmlns:a16="http://schemas.microsoft.com/office/drawing/2014/main" id="{4BDA1AFF-68C0-4650-8E52-6263233596B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7" name="Bilde 6">
            <a:extLst>
              <a:ext uri="{FF2B5EF4-FFF2-40B4-BE49-F238E27FC236}">
                <a16:creationId xmlns:a16="http://schemas.microsoft.com/office/drawing/2014/main" id="{F730FB02-9270-497B-BF5B-66B5BB7B62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53655348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1_Tomt">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C5F50B21-4A80-F0E7-7730-CCEF16602B6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6"/>
            <a:ext cx="16255207" cy="9143554"/>
          </a:xfrm>
          <a:prstGeom prst="rect">
            <a:avLst/>
          </a:prstGeom>
        </p:spPr>
      </p:pic>
    </p:spTree>
    <p:extLst>
      <p:ext uri="{BB962C8B-B14F-4D97-AF65-F5344CB8AC3E}">
        <p14:creationId xmlns:p14="http://schemas.microsoft.com/office/powerpoint/2010/main" val="194068666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2_Tomt">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C5F50B21-4A80-F0E7-7730-CCEF16602B6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6"/>
            <a:ext cx="16255207" cy="9143554"/>
          </a:xfrm>
          <a:prstGeom prst="rect">
            <a:avLst/>
          </a:prstGeom>
        </p:spPr>
      </p:pic>
    </p:spTree>
    <p:extLst>
      <p:ext uri="{BB962C8B-B14F-4D97-AF65-F5344CB8AC3E}">
        <p14:creationId xmlns:p14="http://schemas.microsoft.com/office/powerpoint/2010/main" val="301558532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3_Tomt">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C5F50B21-4A80-F0E7-7730-CCEF16602B6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6"/>
            <a:ext cx="16255207" cy="9143554"/>
          </a:xfrm>
          <a:prstGeom prst="rect">
            <a:avLst/>
          </a:prstGeom>
        </p:spPr>
      </p:pic>
    </p:spTree>
    <p:extLst>
      <p:ext uri="{BB962C8B-B14F-4D97-AF65-F5344CB8AC3E}">
        <p14:creationId xmlns:p14="http://schemas.microsoft.com/office/powerpoint/2010/main" val="266291013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4_Tomt">
    <p:spTree>
      <p:nvGrpSpPr>
        <p:cNvPr id="1" name=""/>
        <p:cNvGrpSpPr/>
        <p:nvPr/>
      </p:nvGrpSpPr>
      <p:grpSpPr>
        <a:xfrm>
          <a:off x="0" y="0"/>
          <a:ext cx="0" cy="0"/>
          <a:chOff x="0" y="0"/>
          <a:chExt cx="0" cy="0"/>
        </a:xfrm>
      </p:grpSpPr>
      <p:pic>
        <p:nvPicPr>
          <p:cNvPr id="4" name="Bilde 3">
            <a:extLst>
              <a:ext uri="{FF2B5EF4-FFF2-40B4-BE49-F238E27FC236}">
                <a16:creationId xmlns:a16="http://schemas.microsoft.com/office/drawing/2014/main" id="{A851F509-8C6B-96B4-3645-2C27EF5A05E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95"/>
            <a:ext cx="16254413" cy="9143105"/>
          </a:xfrm>
          <a:prstGeom prst="rect">
            <a:avLst/>
          </a:prstGeom>
        </p:spPr>
      </p:pic>
    </p:spTree>
    <p:extLst>
      <p:ext uri="{BB962C8B-B14F-4D97-AF65-F5344CB8AC3E}">
        <p14:creationId xmlns:p14="http://schemas.microsoft.com/office/powerpoint/2010/main" val="129507380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1">
    <p:bg>
      <p:bgPr>
        <a:solidFill>
          <a:schemeClr val="lt1"/>
        </a:solidFill>
        <a:effectLst/>
      </p:bgPr>
    </p:bg>
    <p:spTree>
      <p:nvGrpSpPr>
        <p:cNvPr id="1" name=""/>
        <p:cNvGrpSpPr/>
        <p:nvPr/>
      </p:nvGrpSpPr>
      <p:grpSpPr>
        <a:xfrm>
          <a:off x="0" y="0"/>
          <a:ext cx="0" cy="0"/>
          <a:chOff x="0" y="0"/>
          <a:chExt cx="0" cy="0"/>
        </a:xfrm>
      </p:grpSpPr>
      <p:pic>
        <p:nvPicPr>
          <p:cNvPr id="6" name="Digdir_Transition_01">
            <a:hlinkClick r:id="" action="ppaction://media"/>
            <a:extLst>
              <a:ext uri="{FF2B5EF4-FFF2-40B4-BE49-F238E27FC236}">
                <a16:creationId xmlns:a16="http://schemas.microsoft.com/office/drawing/2014/main" id="{9D8054C2-404C-4902-A00B-CDC216929480}"/>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4413" cy="9143107"/>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60728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2">
    <p:bg>
      <p:bgPr>
        <a:solidFill>
          <a:schemeClr val="lt1"/>
        </a:solidFill>
        <a:effectLst/>
      </p:bgPr>
    </p:bg>
    <p:spTree>
      <p:nvGrpSpPr>
        <p:cNvPr id="1" name=""/>
        <p:cNvGrpSpPr/>
        <p:nvPr/>
      </p:nvGrpSpPr>
      <p:grpSpPr>
        <a:xfrm>
          <a:off x="0" y="0"/>
          <a:ext cx="0" cy="0"/>
          <a:chOff x="0" y="0"/>
          <a:chExt cx="0" cy="0"/>
        </a:xfrm>
      </p:grpSpPr>
      <p:pic>
        <p:nvPicPr>
          <p:cNvPr id="5" name="Digdir_Transition_02">
            <a:hlinkClick r:id="" action="ppaction://media"/>
            <a:extLst>
              <a:ext uri="{FF2B5EF4-FFF2-40B4-BE49-F238E27FC236}">
                <a16:creationId xmlns:a16="http://schemas.microsoft.com/office/drawing/2014/main" id="{BAEB2C08-6275-4E05-A719-5423DA108A6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907741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3">
    <p:bg>
      <p:bgPr>
        <a:solidFill>
          <a:schemeClr val="lt1"/>
        </a:solidFill>
        <a:effectLst/>
      </p:bgPr>
    </p:bg>
    <p:spTree>
      <p:nvGrpSpPr>
        <p:cNvPr id="1" name=""/>
        <p:cNvGrpSpPr/>
        <p:nvPr/>
      </p:nvGrpSpPr>
      <p:grpSpPr>
        <a:xfrm>
          <a:off x="0" y="0"/>
          <a:ext cx="0" cy="0"/>
          <a:chOff x="0" y="0"/>
          <a:chExt cx="0" cy="0"/>
        </a:xfrm>
      </p:grpSpPr>
      <p:pic>
        <p:nvPicPr>
          <p:cNvPr id="6" name="Digdir_Transition_03">
            <a:hlinkClick r:id="" action="ppaction://media"/>
            <a:extLst>
              <a:ext uri="{FF2B5EF4-FFF2-40B4-BE49-F238E27FC236}">
                <a16:creationId xmlns:a16="http://schemas.microsoft.com/office/drawing/2014/main" id="{16636BD1-6D01-43C8-9703-319789A8E9C2}"/>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232265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4">
    <p:bg>
      <p:bgPr>
        <a:solidFill>
          <a:schemeClr val="lt1"/>
        </a:solidFill>
        <a:effectLst/>
      </p:bgPr>
    </p:bg>
    <p:spTree>
      <p:nvGrpSpPr>
        <p:cNvPr id="1" name=""/>
        <p:cNvGrpSpPr/>
        <p:nvPr/>
      </p:nvGrpSpPr>
      <p:grpSpPr>
        <a:xfrm>
          <a:off x="0" y="0"/>
          <a:ext cx="0" cy="0"/>
          <a:chOff x="0" y="0"/>
          <a:chExt cx="0" cy="0"/>
        </a:xfrm>
      </p:grpSpPr>
      <p:pic>
        <p:nvPicPr>
          <p:cNvPr id="5" name="Digdir_Transition_04">
            <a:hlinkClick r:id="" action="ppaction://media"/>
            <a:extLst>
              <a:ext uri="{FF2B5EF4-FFF2-40B4-BE49-F238E27FC236}">
                <a16:creationId xmlns:a16="http://schemas.microsoft.com/office/drawing/2014/main" id="{01948658-E107-4673-853B-7E4EC79DD008}"/>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593884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5">
    <p:bg>
      <p:bgPr>
        <a:solidFill>
          <a:schemeClr val="lt1"/>
        </a:solidFill>
        <a:effectLst/>
      </p:bgPr>
    </p:bg>
    <p:spTree>
      <p:nvGrpSpPr>
        <p:cNvPr id="1" name=""/>
        <p:cNvGrpSpPr/>
        <p:nvPr/>
      </p:nvGrpSpPr>
      <p:grpSpPr>
        <a:xfrm>
          <a:off x="0" y="0"/>
          <a:ext cx="0" cy="0"/>
          <a:chOff x="0" y="0"/>
          <a:chExt cx="0" cy="0"/>
        </a:xfrm>
      </p:grpSpPr>
      <p:pic>
        <p:nvPicPr>
          <p:cNvPr id="6" name="Digdir_Transition_05">
            <a:hlinkClick r:id="" action="ppaction://media"/>
            <a:extLst>
              <a:ext uri="{FF2B5EF4-FFF2-40B4-BE49-F238E27FC236}">
                <a16:creationId xmlns:a16="http://schemas.microsoft.com/office/drawing/2014/main" id="{9CAB091A-4D4F-4D56-AD2B-62225BB722F1}"/>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78028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6">
    <p:bg>
      <p:bgPr>
        <a:solidFill>
          <a:schemeClr val="lt1"/>
        </a:solidFill>
        <a:effectLst/>
      </p:bgPr>
    </p:bg>
    <p:spTree>
      <p:nvGrpSpPr>
        <p:cNvPr id="1" name=""/>
        <p:cNvGrpSpPr/>
        <p:nvPr/>
      </p:nvGrpSpPr>
      <p:grpSpPr>
        <a:xfrm>
          <a:off x="0" y="0"/>
          <a:ext cx="0" cy="0"/>
          <a:chOff x="0" y="0"/>
          <a:chExt cx="0" cy="0"/>
        </a:xfrm>
      </p:grpSpPr>
      <p:pic>
        <p:nvPicPr>
          <p:cNvPr id="5" name="Digdir_Transition_06">
            <a:hlinkClick r:id="" action="ppaction://media"/>
            <a:extLst>
              <a:ext uri="{FF2B5EF4-FFF2-40B4-BE49-F238E27FC236}">
                <a16:creationId xmlns:a16="http://schemas.microsoft.com/office/drawing/2014/main" id="{BA551B63-9795-46AD-AD4F-E5D9D654D57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12598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0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gdir Introslide #7">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7D83A18E-4B0C-454E-81E7-91F1C4D484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46210305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7">
    <p:bg>
      <p:bgPr>
        <a:solidFill>
          <a:schemeClr val="lt1"/>
        </a:solidFill>
        <a:effectLst/>
      </p:bgPr>
    </p:bg>
    <p:spTree>
      <p:nvGrpSpPr>
        <p:cNvPr id="1" name=""/>
        <p:cNvGrpSpPr/>
        <p:nvPr/>
      </p:nvGrpSpPr>
      <p:grpSpPr>
        <a:xfrm>
          <a:off x="0" y="0"/>
          <a:ext cx="0" cy="0"/>
          <a:chOff x="0" y="0"/>
          <a:chExt cx="0" cy="0"/>
        </a:xfrm>
      </p:grpSpPr>
      <p:pic>
        <p:nvPicPr>
          <p:cNvPr id="6" name="Digdir_Transition_07">
            <a:hlinkClick r:id="" action="ppaction://media"/>
            <a:extLst>
              <a:ext uri="{FF2B5EF4-FFF2-40B4-BE49-F238E27FC236}">
                <a16:creationId xmlns:a16="http://schemas.microsoft.com/office/drawing/2014/main" id="{02FF6D17-3B7F-41FF-A026-44065259C7C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549124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8">
    <p:bg>
      <p:bgPr>
        <a:solidFill>
          <a:schemeClr val="lt1"/>
        </a:solidFill>
        <a:effectLst/>
      </p:bgPr>
    </p:bg>
    <p:spTree>
      <p:nvGrpSpPr>
        <p:cNvPr id="1" name=""/>
        <p:cNvGrpSpPr/>
        <p:nvPr/>
      </p:nvGrpSpPr>
      <p:grpSpPr>
        <a:xfrm>
          <a:off x="0" y="0"/>
          <a:ext cx="0" cy="0"/>
          <a:chOff x="0" y="0"/>
          <a:chExt cx="0" cy="0"/>
        </a:xfrm>
      </p:grpSpPr>
      <p:pic>
        <p:nvPicPr>
          <p:cNvPr id="5" name="Digdir_Transition_08">
            <a:hlinkClick r:id="" action="ppaction://media"/>
            <a:extLst>
              <a:ext uri="{FF2B5EF4-FFF2-40B4-BE49-F238E27FC236}">
                <a16:creationId xmlns:a16="http://schemas.microsoft.com/office/drawing/2014/main" id="{B7C49D2E-8481-48C5-982E-FBA05A32864D}"/>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9" name="TextBox 6">
            <a:extLst>
              <a:ext uri="{FF2B5EF4-FFF2-40B4-BE49-F238E27FC236}">
                <a16:creationId xmlns:a16="http://schemas.microsoft.com/office/drawing/2014/main" id="{81B9EAEB-567D-46AB-BDCF-F0F067B4F97C}"/>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290751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9">
    <p:bg>
      <p:bgPr>
        <a:solidFill>
          <a:schemeClr val="lt1"/>
        </a:solidFill>
        <a:effectLst/>
      </p:bgPr>
    </p:bg>
    <p:spTree>
      <p:nvGrpSpPr>
        <p:cNvPr id="1" name=""/>
        <p:cNvGrpSpPr/>
        <p:nvPr/>
      </p:nvGrpSpPr>
      <p:grpSpPr>
        <a:xfrm>
          <a:off x="0" y="0"/>
          <a:ext cx="0" cy="0"/>
          <a:chOff x="0" y="0"/>
          <a:chExt cx="0" cy="0"/>
        </a:xfrm>
      </p:grpSpPr>
      <p:pic>
        <p:nvPicPr>
          <p:cNvPr id="6" name="Digdir_Transition_09">
            <a:hlinkClick r:id="" action="ppaction://media"/>
            <a:extLst>
              <a:ext uri="{FF2B5EF4-FFF2-40B4-BE49-F238E27FC236}">
                <a16:creationId xmlns:a16="http://schemas.microsoft.com/office/drawing/2014/main" id="{8E5F1F34-6F1E-47AE-832E-FE861F723E2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1" y="-1"/>
            <a:ext cx="16254413" cy="9143107"/>
          </a:xfrm>
          <a:prstGeom prst="rect">
            <a:avLst/>
          </a:prstGeom>
        </p:spPr>
      </p:pic>
      <p:sp>
        <p:nvSpPr>
          <p:cNvPr id="9" name="TextBox 6">
            <a:extLst>
              <a:ext uri="{FF2B5EF4-FFF2-40B4-BE49-F238E27FC236}">
                <a16:creationId xmlns:a16="http://schemas.microsoft.com/office/drawing/2014/main" id="{0442EF8D-8DD1-4D21-8B66-6BDC9E811030}"/>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60390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Tittel og innhold">
    <p:spTree>
      <p:nvGrpSpPr>
        <p:cNvPr id="1" name=""/>
        <p:cNvGrpSpPr/>
        <p:nvPr/>
      </p:nvGrpSpPr>
      <p:grpSpPr>
        <a:xfrm>
          <a:off x="0" y="0"/>
          <a:ext cx="0" cy="0"/>
          <a:chOff x="0" y="0"/>
          <a:chExt cx="0" cy="0"/>
        </a:xfrm>
      </p:grpSpPr>
      <p:sp>
        <p:nvSpPr>
          <p:cNvPr id="4" name="Plassholder for tittel 1">
            <a:extLst>
              <a:ext uri="{FF2B5EF4-FFF2-40B4-BE49-F238E27FC236}">
                <a16:creationId xmlns:a16="http://schemas.microsoft.com/office/drawing/2014/main" id="{F2028190-9615-4857-9215-8E91FE761645}"/>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719786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Kort Animert Introslide #1">
    <p:bg>
      <p:bgPr>
        <a:solidFill>
          <a:schemeClr val="lt1"/>
        </a:solidFill>
        <a:effectLst/>
      </p:bgPr>
    </p:bg>
    <p:spTree>
      <p:nvGrpSpPr>
        <p:cNvPr id="1" name=""/>
        <p:cNvGrpSpPr/>
        <p:nvPr/>
      </p:nvGrpSpPr>
      <p:grpSpPr>
        <a:xfrm>
          <a:off x="0" y="0"/>
          <a:ext cx="0" cy="0"/>
          <a:chOff x="0" y="0"/>
          <a:chExt cx="0" cy="0"/>
        </a:xfrm>
      </p:grpSpPr>
      <p:pic>
        <p:nvPicPr>
          <p:cNvPr id="2" name="Bilde 1">
            <a:extLst>
              <a:ext uri="{FF2B5EF4-FFF2-40B4-BE49-F238E27FC236}">
                <a16:creationId xmlns:a16="http://schemas.microsoft.com/office/drawing/2014/main" id="{8A1D86F2-7076-44AB-A7BD-6AFC9F4E54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pic>
        <p:nvPicPr>
          <p:cNvPr id="3" name="Digdir_Intro_kort_versjon_20201014">
            <a:hlinkClick r:id="" action="ppaction://media"/>
            <a:extLst>
              <a:ext uri="{FF2B5EF4-FFF2-40B4-BE49-F238E27FC236}">
                <a16:creationId xmlns:a16="http://schemas.microsoft.com/office/drawing/2014/main" id="{149D7789-BEBF-4E04-B79D-9078B9E2F8B9}"/>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5"/>
          <a:stretch>
            <a:fillRect/>
          </a:stretch>
        </p:blipFill>
        <p:spPr>
          <a:xfrm>
            <a:off x="-1587" y="0"/>
            <a:ext cx="16256000" cy="9144000"/>
          </a:xfrm>
          <a:prstGeom prst="rect">
            <a:avLst/>
          </a:prstGeom>
        </p:spPr>
      </p:pic>
    </p:spTree>
    <p:extLst>
      <p:ext uri="{BB962C8B-B14F-4D97-AF65-F5344CB8AC3E}">
        <p14:creationId xmlns:p14="http://schemas.microsoft.com/office/powerpoint/2010/main" val="117968141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Lang Animert Introslide #1">
    <p:bg>
      <p:bgPr>
        <a:solidFill>
          <a:schemeClr val="lt1"/>
        </a:solidFill>
        <a:effectLst/>
      </p:bgPr>
    </p:bg>
    <p:spTree>
      <p:nvGrpSpPr>
        <p:cNvPr id="1" name=""/>
        <p:cNvGrpSpPr/>
        <p:nvPr/>
      </p:nvGrpSpPr>
      <p:grpSpPr>
        <a:xfrm>
          <a:off x="0" y="0"/>
          <a:ext cx="0" cy="0"/>
          <a:chOff x="0" y="0"/>
          <a:chExt cx="0" cy="0"/>
        </a:xfrm>
      </p:grpSpPr>
      <p:pic>
        <p:nvPicPr>
          <p:cNvPr id="3" name="Digdir_Intro_01_20201014">
            <a:hlinkClick r:id="" action="ppaction://media"/>
            <a:extLst>
              <a:ext uri="{FF2B5EF4-FFF2-40B4-BE49-F238E27FC236}">
                <a16:creationId xmlns:a16="http://schemas.microsoft.com/office/drawing/2014/main" id="{3A2F5C53-3D67-48E6-8586-4DB169ED894C}"/>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395400080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Digdir Introslide #1">
    <p:bg>
      <p:bgPr>
        <a:solidFill>
          <a:schemeClr val="lt1"/>
        </a:solidFill>
        <a:effectLst/>
      </p:bgPr>
    </p:bg>
    <p:spTree>
      <p:nvGrpSpPr>
        <p:cNvPr id="1" name=""/>
        <p:cNvGrpSpPr/>
        <p:nvPr/>
      </p:nvGrpSpPr>
      <p:grpSpPr>
        <a:xfrm>
          <a:off x="0" y="0"/>
          <a:ext cx="0" cy="0"/>
          <a:chOff x="0" y="0"/>
          <a:chExt cx="0" cy="0"/>
        </a:xfrm>
      </p:grpSpPr>
      <p:pic>
        <p:nvPicPr>
          <p:cNvPr id="23" name="Bilde 22">
            <a:extLst>
              <a:ext uri="{FF2B5EF4-FFF2-40B4-BE49-F238E27FC236}">
                <a16:creationId xmlns:a16="http://schemas.microsoft.com/office/drawing/2014/main" id="{B2A23DC1-5111-42B6-BB17-35AC458FDD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9" name="Tittel 1">
            <a:extLst>
              <a:ext uri="{FF2B5EF4-FFF2-40B4-BE49-F238E27FC236}">
                <a16:creationId xmlns:a16="http://schemas.microsoft.com/office/drawing/2014/main" id="{65404134-5F34-4B94-A9B6-316CBDACD458}"/>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pic>
        <p:nvPicPr>
          <p:cNvPr id="17" name="Bilde 16">
            <a:extLst>
              <a:ext uri="{FF2B5EF4-FFF2-40B4-BE49-F238E27FC236}">
                <a16:creationId xmlns:a16="http://schemas.microsoft.com/office/drawing/2014/main" id="{511E4814-F717-4C61-A710-7E70E4ACD4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21" name="TextBox 6">
            <a:extLst>
              <a:ext uri="{FF2B5EF4-FFF2-40B4-BE49-F238E27FC236}">
                <a16:creationId xmlns:a16="http://schemas.microsoft.com/office/drawing/2014/main" id="{1F4A38C3-D8E7-404C-9494-8A3CD442BE93}"/>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0673361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Digdir Introslide #2">
    <p:bg>
      <p:bgPr>
        <a:solidFill>
          <a:schemeClr val="lt1"/>
        </a:solidFill>
        <a:effectLst/>
      </p:bgPr>
    </p:bg>
    <p:spTree>
      <p:nvGrpSpPr>
        <p:cNvPr id="1" name=""/>
        <p:cNvGrpSpPr/>
        <p:nvPr/>
      </p:nvGrpSpPr>
      <p:grpSpPr>
        <a:xfrm>
          <a:off x="0" y="0"/>
          <a:ext cx="0" cy="0"/>
          <a:chOff x="0" y="0"/>
          <a:chExt cx="0" cy="0"/>
        </a:xfrm>
      </p:grpSpPr>
      <p:pic>
        <p:nvPicPr>
          <p:cNvPr id="9" name="Bilde 8" descr="Et bilde som inneholder tegning&#10;&#10;Automatisk generert beskrivelse">
            <a:extLst>
              <a:ext uri="{FF2B5EF4-FFF2-40B4-BE49-F238E27FC236}">
                <a16:creationId xmlns:a16="http://schemas.microsoft.com/office/drawing/2014/main" id="{52AAE27E-7FBA-4ECE-92AB-3A3C39E632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tx2"/>
                </a:solidFill>
              </a:defRPr>
            </a:lvl1pPr>
          </a:lstStyle>
          <a:p>
            <a:r>
              <a:rPr lang="nb-NO"/>
              <a:t>Klikk for å redigere tittelstil</a:t>
            </a:r>
          </a:p>
        </p:txBody>
      </p:sp>
      <p:pic>
        <p:nvPicPr>
          <p:cNvPr id="8" name="Bilde 7">
            <a:extLst>
              <a:ext uri="{FF2B5EF4-FFF2-40B4-BE49-F238E27FC236}">
                <a16:creationId xmlns:a16="http://schemas.microsoft.com/office/drawing/2014/main" id="{E5FE4CE4-134D-4788-A6F4-BC91B10574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13" name="TextBox 6">
            <a:extLst>
              <a:ext uri="{FF2B5EF4-FFF2-40B4-BE49-F238E27FC236}">
                <a16:creationId xmlns:a16="http://schemas.microsoft.com/office/drawing/2014/main" id="{57D81D62-A055-4B15-80BD-929468DE16B6}"/>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18331354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Digdir Introslide #3">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7932DB0C-BAFA-498B-B552-68CBCFE5CF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281E3279-D715-4827-9A13-05F2C36B5E51}"/>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57F43DFE-C8AB-4A89-875F-908F84F6212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16662037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Digdir Introslide #4">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F68E54C7-4E92-4D7E-AE3A-BBBEE9879B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7" name="TextBox 6">
            <a:extLst>
              <a:ext uri="{FF2B5EF4-FFF2-40B4-BE49-F238E27FC236}">
                <a16:creationId xmlns:a16="http://schemas.microsoft.com/office/drawing/2014/main" id="{F2BBDBD0-71F1-4AEB-9367-24166E6A24A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BCAC403A-A759-4525-ACE7-2FACC03B96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93408608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image" Target="../media/image1.png"/><Relationship Id="rId5" Type="http://schemas.openxmlformats.org/officeDocument/2006/relationships/slideLayout" Target="../slideLayouts/slideLayout28.xml"/><Relationship Id="rId10" Type="http://schemas.openxmlformats.org/officeDocument/2006/relationships/theme" Target="../theme/theme2.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image" Target="../media/image1.png"/><Relationship Id="rId5" Type="http://schemas.openxmlformats.org/officeDocument/2006/relationships/slideLayout" Target="../slideLayouts/slideLayout37.xml"/><Relationship Id="rId10" Type="http://schemas.openxmlformats.org/officeDocument/2006/relationships/theme" Target="../theme/theme3.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image" Target="../media/image1.png"/><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image" Target="../media/image1.png"/><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theme" Target="../theme/theme6.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theme" Target="../theme/theme7.xml"/><Relationship Id="rId3" Type="http://schemas.openxmlformats.org/officeDocument/2006/relationships/slideLayout" Target="../slideLayouts/slideLayout96.xml"/><Relationship Id="rId21" Type="http://schemas.openxmlformats.org/officeDocument/2006/relationships/slideLayout" Target="../slideLayouts/slideLayout114.xml"/><Relationship Id="rId7" Type="http://schemas.openxmlformats.org/officeDocument/2006/relationships/slideLayout" Target="../slideLayouts/slideLayout100.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0" Type="http://schemas.openxmlformats.org/officeDocument/2006/relationships/slideLayout" Target="../slideLayouts/slideLayout113.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8" name="TextBox 6">
            <a:extLst>
              <a:ext uri="{FF2B5EF4-FFF2-40B4-BE49-F238E27FC236}">
                <a16:creationId xmlns:a16="http://schemas.microsoft.com/office/drawing/2014/main" id="{7DA5B237-216F-496A-9C1D-773EFC9118D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643857197"/>
      </p:ext>
    </p:extLst>
  </p:cSld>
  <p:clrMap bg1="lt1" tx1="dk1" bg2="lt2" tx2="dk2" accent1="accent1" accent2="accent2" accent3="accent3" accent4="accent4" accent5="accent5" accent6="accent6" hlink="hlink" folHlink="folHlink"/>
  <p:sldLayoutIdLst>
    <p:sldLayoutId id="2147483716" r:id="rId1"/>
    <p:sldLayoutId id="2147483707" r:id="rId2"/>
    <p:sldLayoutId id="2147483717" r:id="rId3"/>
    <p:sldLayoutId id="2147483713" r:id="rId4"/>
    <p:sldLayoutId id="2147483721" r:id="rId5"/>
    <p:sldLayoutId id="2147483720" r:id="rId6"/>
    <p:sldLayoutId id="2147483719" r:id="rId7"/>
    <p:sldLayoutId id="2147483718" r:id="rId8"/>
    <p:sldLayoutId id="2147483735" r:id="rId9"/>
    <p:sldLayoutId id="2147483736" r:id="rId10"/>
    <p:sldLayoutId id="2147483737" r:id="rId11"/>
    <p:sldLayoutId id="2147483650" r:id="rId12"/>
    <p:sldLayoutId id="2147483652" r:id="rId13"/>
    <p:sldLayoutId id="2147483657" r:id="rId14"/>
    <p:sldLayoutId id="2147483656" r:id="rId15"/>
    <p:sldLayoutId id="2147483669" r:id="rId16"/>
    <p:sldLayoutId id="2147483658" r:id="rId17"/>
    <p:sldLayoutId id="2147483659" r:id="rId18"/>
    <p:sldLayoutId id="2147483651" r:id="rId19"/>
    <p:sldLayoutId id="2147483671" r:id="rId20"/>
    <p:sldLayoutId id="2147483748" r:id="rId21"/>
    <p:sldLayoutId id="2147483750" r:id="rId22"/>
    <p:sldLayoutId id="2147483751" r:id="rId23"/>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extBox 6">
            <a:extLst>
              <a:ext uri="{FF2B5EF4-FFF2-40B4-BE49-F238E27FC236}">
                <a16:creationId xmlns:a16="http://schemas.microsoft.com/office/drawing/2014/main" id="{86B62DA1-65D5-497C-AF34-21B9EF27415A}"/>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591001347"/>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Ls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extBox 6">
            <a:extLst>
              <a:ext uri="{FF2B5EF4-FFF2-40B4-BE49-F238E27FC236}">
                <a16:creationId xmlns:a16="http://schemas.microsoft.com/office/drawing/2014/main" id="{86B62DA1-65D5-497C-AF34-21B9EF27415A}"/>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4214514162"/>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Ls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8" name="TextBox 6">
            <a:extLst>
              <a:ext uri="{FF2B5EF4-FFF2-40B4-BE49-F238E27FC236}">
                <a16:creationId xmlns:a16="http://schemas.microsoft.com/office/drawing/2014/main" id="{7DA5B237-216F-496A-9C1D-773EFC9118D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3513200431"/>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 id="2147483770" r:id="rId17"/>
    <p:sldLayoutId id="2147483771" r:id="rId18"/>
    <p:sldLayoutId id="2147483772" r:id="rId19"/>
    <p:sldLayoutId id="2147483773" r:id="rId20"/>
    <p:sldLayoutId id="2147483774" r:id="rId2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062FD06B-4BBF-FC97-45F7-AB09CAE922DB}"/>
              </a:ext>
            </a:extLst>
          </p:cNvPr>
          <p:cNvSpPr>
            <a:spLocks noGrp="1"/>
          </p:cNvSpPr>
          <p:nvPr>
            <p:ph type="title"/>
          </p:nvPr>
        </p:nvSpPr>
        <p:spPr>
          <a:xfrm>
            <a:off x="1117600" y="487363"/>
            <a:ext cx="14019213" cy="1766887"/>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67890111-2A6F-A0FB-49E4-AF1C773388B0}"/>
              </a:ext>
            </a:extLst>
          </p:cNvPr>
          <p:cNvSpPr>
            <a:spLocks noGrp="1"/>
          </p:cNvSpPr>
          <p:nvPr>
            <p:ph type="body" idx="1"/>
          </p:nvPr>
        </p:nvSpPr>
        <p:spPr>
          <a:xfrm>
            <a:off x="1117600" y="2433638"/>
            <a:ext cx="14019213" cy="5802312"/>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1A4F939F-BB90-E7F6-6281-CA974ED2B182}"/>
              </a:ext>
            </a:extLst>
          </p:cNvPr>
          <p:cNvSpPr>
            <a:spLocks noGrp="1"/>
          </p:cNvSpPr>
          <p:nvPr>
            <p:ph type="dt" sz="half" idx="2"/>
          </p:nvPr>
        </p:nvSpPr>
        <p:spPr>
          <a:xfrm>
            <a:off x="1117600" y="8475663"/>
            <a:ext cx="3657600" cy="485775"/>
          </a:xfrm>
          <a:prstGeom prst="rect">
            <a:avLst/>
          </a:prstGeom>
        </p:spPr>
        <p:txBody>
          <a:bodyPr vert="horz" lIns="91440" tIns="45720" rIns="91440" bIns="45720" rtlCol="0" anchor="ctr"/>
          <a:lstStyle>
            <a:lvl1pPr algn="l">
              <a:defRPr sz="1200">
                <a:solidFill>
                  <a:schemeClr val="tx1">
                    <a:tint val="75000"/>
                  </a:schemeClr>
                </a:solidFill>
              </a:defRPr>
            </a:lvl1pPr>
          </a:lstStyle>
          <a:p>
            <a:fld id="{8D44726B-E736-784B-9C23-5B48D8258DAA}" type="datetimeFigureOut">
              <a:rPr lang="nb-NO" smtClean="0"/>
              <a:t>01.11.2024</a:t>
            </a:fld>
            <a:endParaRPr lang="nb-NO"/>
          </a:p>
        </p:txBody>
      </p:sp>
      <p:sp>
        <p:nvSpPr>
          <p:cNvPr id="5" name="Plassholder for bunntekst 4">
            <a:extLst>
              <a:ext uri="{FF2B5EF4-FFF2-40B4-BE49-F238E27FC236}">
                <a16:creationId xmlns:a16="http://schemas.microsoft.com/office/drawing/2014/main" id="{853A4D47-1D83-9E3A-48A5-A772C5D83037}"/>
              </a:ext>
            </a:extLst>
          </p:cNvPr>
          <p:cNvSpPr>
            <a:spLocks noGrp="1"/>
          </p:cNvSpPr>
          <p:nvPr>
            <p:ph type="ftr" sz="quarter" idx="3"/>
          </p:nvPr>
        </p:nvSpPr>
        <p:spPr>
          <a:xfrm>
            <a:off x="5384800" y="8475663"/>
            <a:ext cx="5484813" cy="4857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Plassholder for lysbildenummer 5">
            <a:extLst>
              <a:ext uri="{FF2B5EF4-FFF2-40B4-BE49-F238E27FC236}">
                <a16:creationId xmlns:a16="http://schemas.microsoft.com/office/drawing/2014/main" id="{741B3A9B-EB76-41B4-AA19-3C5C88EB9C71}"/>
              </a:ext>
            </a:extLst>
          </p:cNvPr>
          <p:cNvSpPr>
            <a:spLocks noGrp="1"/>
          </p:cNvSpPr>
          <p:nvPr>
            <p:ph type="sldNum" sz="quarter" idx="4"/>
          </p:nvPr>
        </p:nvSpPr>
        <p:spPr>
          <a:xfrm>
            <a:off x="11479213" y="8475663"/>
            <a:ext cx="3657600" cy="485775"/>
          </a:xfrm>
          <a:prstGeom prst="rect">
            <a:avLst/>
          </a:prstGeom>
        </p:spPr>
        <p:txBody>
          <a:bodyPr vert="horz" lIns="91440" tIns="45720" rIns="91440" bIns="45720" rtlCol="0" anchor="ctr"/>
          <a:lstStyle>
            <a:lvl1pPr algn="r">
              <a:defRPr sz="1200">
                <a:solidFill>
                  <a:schemeClr val="tx1">
                    <a:tint val="75000"/>
                  </a:schemeClr>
                </a:solidFill>
              </a:defRPr>
            </a:lvl1pPr>
          </a:lstStyle>
          <a:p>
            <a:fld id="{F784A70D-86D8-2344-8B16-E178793EAD22}" type="slidenum">
              <a:rPr lang="nb-NO" smtClean="0"/>
              <a:t>‹#›</a:t>
            </a:fld>
            <a:endParaRPr lang="nb-NO"/>
          </a:p>
        </p:txBody>
      </p:sp>
    </p:spTree>
    <p:extLst>
      <p:ext uri="{BB962C8B-B14F-4D97-AF65-F5344CB8AC3E}">
        <p14:creationId xmlns:p14="http://schemas.microsoft.com/office/powerpoint/2010/main" val="673404659"/>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 id="2147483792" r:id="rId17"/>
    <p:sldLayoutId id="2147483793" r:id="rId18"/>
    <p:sldLayoutId id="2147483794" r:id="rId19"/>
    <p:sldLayoutId id="2147483795" r:id="rId20"/>
    <p:sldLayoutId id="2147483796"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extBox 6">
            <a:extLst>
              <a:ext uri="{FF2B5EF4-FFF2-40B4-BE49-F238E27FC236}">
                <a16:creationId xmlns:a16="http://schemas.microsoft.com/office/drawing/2014/main" id="{86B62DA1-65D5-497C-AF34-21B9EF27415A}"/>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279423227"/>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Ls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8" name="TextBox 6">
            <a:extLst>
              <a:ext uri="{FF2B5EF4-FFF2-40B4-BE49-F238E27FC236}">
                <a16:creationId xmlns:a16="http://schemas.microsoft.com/office/drawing/2014/main" id="{7DA5B237-216F-496A-9C1D-773EFC9118D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3661376884"/>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3" r:id="rId24"/>
    <p:sldLayoutId id="2147483834" r:id="rId25"/>
  </p:sldLayoutIdLst>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38.png"/><Relationship Id="rId7"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83.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13.xml.rels><?xml version="1.0" encoding="UTF-8" standalone="yes"?>
<Relationships xmlns="http://schemas.openxmlformats.org/package/2006/relationships"><Relationship Id="rId8" Type="http://schemas.openxmlformats.org/officeDocument/2006/relationships/image" Target="../media/image55.emf"/><Relationship Id="rId3" Type="http://schemas.openxmlformats.org/officeDocument/2006/relationships/image" Target="../media/image50.emf"/><Relationship Id="rId7" Type="http://schemas.openxmlformats.org/officeDocument/2006/relationships/image" Target="../media/image54.emf"/><Relationship Id="rId2" Type="http://schemas.openxmlformats.org/officeDocument/2006/relationships/image" Target="../media/image49.emf"/><Relationship Id="rId1" Type="http://schemas.openxmlformats.org/officeDocument/2006/relationships/slideLayout" Target="../slideLayouts/slideLayout12.xml"/><Relationship Id="rId6" Type="http://schemas.openxmlformats.org/officeDocument/2006/relationships/image" Target="../media/image53.emf"/><Relationship Id="rId11" Type="http://schemas.openxmlformats.org/officeDocument/2006/relationships/image" Target="../media/image58.emf"/><Relationship Id="rId5" Type="http://schemas.openxmlformats.org/officeDocument/2006/relationships/image" Target="../media/image52.emf"/><Relationship Id="rId10" Type="http://schemas.openxmlformats.org/officeDocument/2006/relationships/image" Target="../media/image57.emf"/><Relationship Id="rId4" Type="http://schemas.openxmlformats.org/officeDocument/2006/relationships/image" Target="../media/image51.emf"/><Relationship Id="rId9" Type="http://schemas.openxmlformats.org/officeDocument/2006/relationships/image" Target="../media/image56.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45.png"/><Relationship Id="rId4" Type="http://schemas.openxmlformats.org/officeDocument/2006/relationships/image" Target="../media/image52.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xml"/><Relationship Id="rId1" Type="http://schemas.openxmlformats.org/officeDocument/2006/relationships/slideLayout" Target="../slideLayouts/slideLayout1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hyperlink" Target="https://docs.altinn.studio/community/about/open-source/"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xml"/><Relationship Id="rId1" Type="http://schemas.openxmlformats.org/officeDocument/2006/relationships/slideLayout" Target="../slideLayouts/slideLayout22.xml"/><Relationship Id="rId4" Type="http://schemas.openxmlformats.org/officeDocument/2006/relationships/image" Target="../media/image63.png"/></Relationships>
</file>

<file path=ppt/slides/_rels/slide2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1.xml"/><Relationship Id="rId5" Type="http://schemas.openxmlformats.org/officeDocument/2006/relationships/image" Target="../media/image37.jpeg"/><Relationship Id="rId4" Type="http://schemas.openxmlformats.org/officeDocument/2006/relationships/image" Target="../media/image36.jpeg"/></Relationships>
</file>

<file path=ppt/slides/_rels/slide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83.xml"/><Relationship Id="rId5" Type="http://schemas.openxmlformats.org/officeDocument/2006/relationships/image" Target="../media/image40.png"/><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83.xml"/></Relationships>
</file>

<file path=ppt/slides/_rels/slide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tel 2">
            <a:extLst>
              <a:ext uri="{FF2B5EF4-FFF2-40B4-BE49-F238E27FC236}">
                <a16:creationId xmlns:a16="http://schemas.microsoft.com/office/drawing/2014/main" id="{8981B823-0D56-4ECF-8026-D139D7395B31}"/>
              </a:ext>
            </a:extLst>
          </p:cNvPr>
          <p:cNvSpPr>
            <a:spLocks noGrp="1"/>
          </p:cNvSpPr>
          <p:nvPr>
            <p:ph type="ctrTitle"/>
          </p:nvPr>
        </p:nvSpPr>
        <p:spPr>
          <a:xfrm>
            <a:off x="5678932" y="5098199"/>
            <a:ext cx="9596017" cy="2470651"/>
          </a:xfrm>
        </p:spPr>
        <p:txBody>
          <a:bodyPr>
            <a:normAutofit fontScale="90000"/>
          </a:bodyPr>
          <a:lstStyle/>
          <a:p>
            <a:r>
              <a:rPr lang="en-GB" sz="5300"/>
              <a:t>National Regulatory Control Council</a:t>
            </a:r>
            <a:br>
              <a:rPr lang="en-GB"/>
            </a:br>
            <a:br>
              <a:rPr lang="en-GB" sz="3100"/>
            </a:br>
            <a:r>
              <a:rPr lang="en-GB" sz="3100" err="1"/>
              <a:t>Oktober</a:t>
            </a:r>
            <a:r>
              <a:rPr lang="en-GB" sz="3100"/>
              <a:t> 29. 2024, Viktor Olsen senior advisor</a:t>
            </a:r>
            <a:endParaRPr lang="en-GB" sz="2200"/>
          </a:p>
        </p:txBody>
      </p:sp>
    </p:spTree>
    <p:extLst>
      <p:ext uri="{BB962C8B-B14F-4D97-AF65-F5344CB8AC3E}">
        <p14:creationId xmlns:p14="http://schemas.microsoft.com/office/powerpoint/2010/main" val="172639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AC0D2DE-B909-1A26-7A94-28BA38068652}"/>
              </a:ext>
            </a:extLst>
          </p:cNvPr>
          <p:cNvSpPr>
            <a:spLocks noGrp="1"/>
          </p:cNvSpPr>
          <p:nvPr>
            <p:ph type="title"/>
          </p:nvPr>
        </p:nvSpPr>
        <p:spPr>
          <a:xfrm>
            <a:off x="2364232" y="1819158"/>
            <a:ext cx="12295197" cy="692497"/>
          </a:xfrm>
        </p:spPr>
        <p:txBody>
          <a:bodyPr/>
          <a:lstStyle/>
          <a:p>
            <a:r>
              <a:rPr lang="en-US"/>
              <a:t>Supporting Efficient Laws and Less Bureaucracy</a:t>
            </a:r>
            <a:endParaRPr lang="nb-NO"/>
          </a:p>
        </p:txBody>
      </p:sp>
      <p:sp>
        <p:nvSpPr>
          <p:cNvPr id="3" name="Plassholder for innhold 2">
            <a:extLst>
              <a:ext uri="{FF2B5EF4-FFF2-40B4-BE49-F238E27FC236}">
                <a16:creationId xmlns:a16="http://schemas.microsoft.com/office/drawing/2014/main" id="{57C404DA-2E06-0614-A2A3-D41164230755}"/>
              </a:ext>
            </a:extLst>
          </p:cNvPr>
          <p:cNvSpPr>
            <a:spLocks noGrp="1"/>
          </p:cNvSpPr>
          <p:nvPr>
            <p:ph idx="1"/>
          </p:nvPr>
        </p:nvSpPr>
        <p:spPr>
          <a:xfrm>
            <a:off x="2364232" y="2879616"/>
            <a:ext cx="12295197" cy="5764851"/>
          </a:xfrm>
        </p:spPr>
        <p:txBody>
          <a:bodyPr>
            <a:normAutofit/>
          </a:bodyPr>
          <a:lstStyle/>
          <a:p>
            <a:r>
              <a:rPr lang="en-US" b="1"/>
              <a:t>Unified Standards: </a:t>
            </a:r>
            <a:r>
              <a:rPr lang="en-US"/>
              <a:t>Aligning digital tools with clear standards makes legal processes simpler and easier to follow.</a:t>
            </a:r>
          </a:p>
          <a:p>
            <a:r>
              <a:rPr lang="en-US" b="1"/>
              <a:t>Building Trust: </a:t>
            </a:r>
            <a:r>
              <a:rPr lang="en-US"/>
              <a:t>Transparent digital services increase trust and accountability, following European guidelines.</a:t>
            </a:r>
          </a:p>
          <a:p>
            <a:r>
              <a:rPr lang="en-US" b="1"/>
              <a:t>Public-Private Collaboration: </a:t>
            </a:r>
            <a:r>
              <a:rPr lang="en-US"/>
              <a:t>The strategy supports partnerships with private companies to drive sustainable digital change.</a:t>
            </a:r>
            <a:endParaRPr lang="nb-NO"/>
          </a:p>
        </p:txBody>
      </p:sp>
    </p:spTree>
    <p:extLst>
      <p:ext uri="{BB962C8B-B14F-4D97-AF65-F5344CB8AC3E}">
        <p14:creationId xmlns:p14="http://schemas.microsoft.com/office/powerpoint/2010/main" val="22110155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B87C146-BE59-3FBC-489B-F4CBA7798D04}"/>
              </a:ext>
            </a:extLst>
          </p:cNvPr>
          <p:cNvSpPr>
            <a:spLocks noGrp="1"/>
          </p:cNvSpPr>
          <p:nvPr>
            <p:ph type="title"/>
          </p:nvPr>
        </p:nvSpPr>
        <p:spPr>
          <a:xfrm>
            <a:off x="2451914" y="2846293"/>
            <a:ext cx="12295197" cy="692497"/>
          </a:xfrm>
        </p:spPr>
        <p:txBody>
          <a:bodyPr/>
          <a:lstStyle/>
          <a:p>
            <a:r>
              <a:rPr lang="en-US"/>
              <a:t>How we contribute to address and solve some of the goals and challenges outlined in the strategy.</a:t>
            </a:r>
            <a:endParaRPr lang="nb-NO"/>
          </a:p>
        </p:txBody>
      </p:sp>
      <p:sp>
        <p:nvSpPr>
          <p:cNvPr id="3" name="Plassholder for innhold 2">
            <a:extLst>
              <a:ext uri="{FF2B5EF4-FFF2-40B4-BE49-F238E27FC236}">
                <a16:creationId xmlns:a16="http://schemas.microsoft.com/office/drawing/2014/main" id="{8EC223F6-CBFF-2DA3-B880-D4BF78093430}"/>
              </a:ext>
            </a:extLst>
          </p:cNvPr>
          <p:cNvSpPr>
            <a:spLocks noGrp="1"/>
          </p:cNvSpPr>
          <p:nvPr>
            <p:ph idx="1"/>
          </p:nvPr>
        </p:nvSpPr>
        <p:spPr>
          <a:xfrm>
            <a:off x="2364232" y="3958225"/>
            <a:ext cx="12295197" cy="4260357"/>
          </a:xfrm>
        </p:spPr>
        <p:txBody>
          <a:bodyPr>
            <a:normAutofit/>
          </a:bodyPr>
          <a:lstStyle/>
          <a:p>
            <a:r>
              <a:rPr lang="en-US"/>
              <a:t>Enabling Easy Data Sharing: We make sure that trusted data is available, helping citizens and government make better decisions and build trust.</a:t>
            </a:r>
          </a:p>
          <a:p>
            <a:r>
              <a:rPr lang="en-US"/>
              <a:t>Supporting Efficient Digital Services: By creating shared digital tools, we cut down on duplicated work and streamline processes for both public and private sectors, contributing to effective governance.</a:t>
            </a:r>
          </a:p>
        </p:txBody>
      </p:sp>
      <p:sp>
        <p:nvSpPr>
          <p:cNvPr id="5" name="TekstSylinder 4">
            <a:extLst>
              <a:ext uri="{FF2B5EF4-FFF2-40B4-BE49-F238E27FC236}">
                <a16:creationId xmlns:a16="http://schemas.microsoft.com/office/drawing/2014/main" id="{46157ADB-D966-77A2-71CB-89FF31A2A577}"/>
              </a:ext>
            </a:extLst>
          </p:cNvPr>
          <p:cNvSpPr txBox="1"/>
          <p:nvPr/>
        </p:nvSpPr>
        <p:spPr>
          <a:xfrm>
            <a:off x="2761989" y="8218582"/>
            <a:ext cx="8129392" cy="440762"/>
          </a:xfrm>
          <a:prstGeom prst="rect">
            <a:avLst/>
          </a:prstGeom>
          <a:noFill/>
        </p:spPr>
        <p:txBody>
          <a:bodyPr wrap="square">
            <a:spAutoFit/>
          </a:bodyPr>
          <a:lstStyle/>
          <a:p>
            <a:r>
              <a:rPr lang="en-US"/>
              <a:t>efficient digital governance, aimed at reducing bureaucracy</a:t>
            </a:r>
            <a:endParaRPr lang="nb-NO"/>
          </a:p>
        </p:txBody>
      </p:sp>
    </p:spTree>
    <p:extLst>
      <p:ext uri="{BB962C8B-B14F-4D97-AF65-F5344CB8AC3E}">
        <p14:creationId xmlns:p14="http://schemas.microsoft.com/office/powerpoint/2010/main" val="16395604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e 7">
            <a:extLst>
              <a:ext uri="{FF2B5EF4-FFF2-40B4-BE49-F238E27FC236}">
                <a16:creationId xmlns:a16="http://schemas.microsoft.com/office/drawing/2014/main" id="{306DA695-2A4E-DF09-F26B-F126C9E5ECB1}"/>
              </a:ext>
            </a:extLst>
          </p:cNvPr>
          <p:cNvPicPr>
            <a:picLocks noChangeAspect="1"/>
          </p:cNvPicPr>
          <p:nvPr/>
        </p:nvPicPr>
        <p:blipFill>
          <a:blip r:embed="rId3"/>
          <a:stretch>
            <a:fillRect/>
          </a:stretch>
        </p:blipFill>
        <p:spPr>
          <a:xfrm>
            <a:off x="483311" y="354674"/>
            <a:ext cx="1347319" cy="763405"/>
          </a:xfrm>
          <a:prstGeom prst="rect">
            <a:avLst/>
          </a:prstGeom>
        </p:spPr>
      </p:pic>
      <p:sp>
        <p:nvSpPr>
          <p:cNvPr id="3" name="Tittel 1">
            <a:extLst>
              <a:ext uri="{FF2B5EF4-FFF2-40B4-BE49-F238E27FC236}">
                <a16:creationId xmlns:a16="http://schemas.microsoft.com/office/drawing/2014/main" id="{10F96E90-6D9A-7645-5C2D-B2304BD74E3A}"/>
              </a:ext>
            </a:extLst>
          </p:cNvPr>
          <p:cNvSpPr txBox="1">
            <a:spLocks/>
          </p:cNvSpPr>
          <p:nvPr/>
        </p:nvSpPr>
        <p:spPr>
          <a:xfrm>
            <a:off x="342901" y="1525560"/>
            <a:ext cx="14601126" cy="6924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4400" b="0" i="0" u="none" strike="noStrike" kern="1200" cap="none" spc="0" normalizeH="0" baseline="0" noProof="0" err="1">
                <a:ln>
                  <a:noFill/>
                </a:ln>
                <a:solidFill>
                  <a:prstClr val="black"/>
                </a:solidFill>
                <a:effectLst/>
                <a:uLnTx/>
                <a:uFillTx/>
                <a:latin typeface="Calibri" panose="020F0502020204030204"/>
                <a:ea typeface="+mj-ea"/>
                <a:cs typeface="+mj-cs"/>
              </a:rPr>
              <a:t>Examples</a:t>
            </a:r>
            <a:r>
              <a:rPr kumimoji="0" lang="nb-NO" sz="4400" b="0" i="0" u="none" strike="noStrike" kern="1200" cap="none" spc="0" normalizeH="0" baseline="0" noProof="0">
                <a:ln>
                  <a:noFill/>
                </a:ln>
                <a:solidFill>
                  <a:prstClr val="black"/>
                </a:solidFill>
                <a:effectLst/>
                <a:uLnTx/>
                <a:uFillTx/>
                <a:latin typeface="Calibri" panose="020F0502020204030204"/>
                <a:ea typeface="+mj-ea"/>
                <a:cs typeface="+mj-cs"/>
              </a:rPr>
              <a:t> </a:t>
            </a:r>
            <a:r>
              <a:rPr kumimoji="0" lang="nb-NO" sz="4400" b="0" i="0" u="none" strike="noStrike" kern="1200" cap="none" spc="0" normalizeH="0" baseline="0" noProof="0" err="1">
                <a:ln>
                  <a:noFill/>
                </a:ln>
                <a:solidFill>
                  <a:prstClr val="black"/>
                </a:solidFill>
                <a:effectLst/>
                <a:uLnTx/>
                <a:uFillTx/>
                <a:latin typeface="Calibri" panose="020F0502020204030204"/>
                <a:ea typeface="+mj-ea"/>
                <a:cs typeface="+mj-cs"/>
              </a:rPr>
              <a:t>of</a:t>
            </a:r>
            <a:r>
              <a:rPr kumimoji="0" lang="nb-NO" sz="4400" b="0" i="0" u="none" strike="noStrike" kern="1200" cap="none" spc="0" normalizeH="0" baseline="0" noProof="0">
                <a:ln>
                  <a:noFill/>
                </a:ln>
                <a:solidFill>
                  <a:prstClr val="black"/>
                </a:solidFill>
                <a:effectLst/>
                <a:uLnTx/>
                <a:uFillTx/>
                <a:latin typeface="Calibri" panose="020F0502020204030204"/>
                <a:ea typeface="+mj-ea"/>
                <a:cs typeface="+mj-cs"/>
              </a:rPr>
              <a:t> </a:t>
            </a:r>
            <a:r>
              <a:rPr kumimoji="0" lang="nb-NO" sz="4400" b="0" i="0" u="none" strike="noStrike" kern="1200" cap="none" spc="0" normalizeH="0" baseline="0" noProof="0" err="1">
                <a:ln>
                  <a:noFill/>
                </a:ln>
                <a:solidFill>
                  <a:prstClr val="black"/>
                </a:solidFill>
                <a:effectLst/>
                <a:uLnTx/>
                <a:uFillTx/>
                <a:latin typeface="Calibri" panose="020F0502020204030204"/>
                <a:ea typeface="+mj-ea"/>
                <a:cs typeface="+mj-cs"/>
              </a:rPr>
              <a:t>common</a:t>
            </a:r>
            <a:r>
              <a:rPr kumimoji="0" lang="nb-NO" sz="4400" b="0" i="0" u="none" strike="noStrike" kern="1200" cap="none" spc="0" normalizeH="0" baseline="0" noProof="0">
                <a:ln>
                  <a:noFill/>
                </a:ln>
                <a:solidFill>
                  <a:prstClr val="black"/>
                </a:solidFill>
                <a:effectLst/>
                <a:uLnTx/>
                <a:uFillTx/>
                <a:latin typeface="Calibri" panose="020F0502020204030204"/>
                <a:ea typeface="+mj-ea"/>
                <a:cs typeface="+mj-cs"/>
              </a:rPr>
              <a:t> </a:t>
            </a:r>
            <a:r>
              <a:rPr kumimoji="0" lang="nb-NO" sz="4400" b="0" i="0" u="none" strike="noStrike" kern="1200" cap="none" spc="0" normalizeH="0" baseline="0" noProof="0" err="1">
                <a:ln>
                  <a:noFill/>
                </a:ln>
                <a:solidFill>
                  <a:prstClr val="black"/>
                </a:solidFill>
                <a:effectLst/>
                <a:uLnTx/>
                <a:uFillTx/>
                <a:latin typeface="Calibri" panose="020F0502020204030204"/>
                <a:ea typeface="+mj-ea"/>
                <a:cs typeface="+mj-cs"/>
              </a:rPr>
              <a:t>components</a:t>
            </a:r>
            <a:r>
              <a:rPr kumimoji="0" lang="nb-NO" sz="4400" b="0" i="0" u="none" strike="noStrike" kern="1200" cap="none" spc="0" normalizeH="0" baseline="0" noProof="0">
                <a:ln>
                  <a:noFill/>
                </a:ln>
                <a:solidFill>
                  <a:prstClr val="black"/>
                </a:solidFill>
                <a:effectLst/>
                <a:uLnTx/>
                <a:uFillTx/>
                <a:latin typeface="Calibri" panose="020F0502020204030204"/>
                <a:ea typeface="+mj-ea"/>
                <a:cs typeface="+mj-cs"/>
              </a:rPr>
              <a:t> in </a:t>
            </a:r>
            <a:r>
              <a:rPr kumimoji="0" lang="nb-NO" sz="4400" b="0" i="0" u="none" strike="noStrike" kern="1200" cap="none" spc="0" normalizeH="0" baseline="0" noProof="0" err="1">
                <a:ln>
                  <a:noFill/>
                </a:ln>
                <a:solidFill>
                  <a:prstClr val="black"/>
                </a:solidFill>
                <a:effectLst/>
                <a:uLnTx/>
                <a:uFillTx/>
                <a:latin typeface="Calibri" panose="020F0502020204030204"/>
                <a:ea typeface="+mj-ea"/>
                <a:cs typeface="+mj-cs"/>
              </a:rPr>
              <a:t>the</a:t>
            </a:r>
            <a:r>
              <a:rPr kumimoji="0" lang="nb-NO" sz="4400" b="0" i="0" u="none" strike="noStrike" kern="1200" cap="none" spc="0" normalizeH="0" baseline="0" noProof="0">
                <a:ln>
                  <a:noFill/>
                </a:ln>
                <a:solidFill>
                  <a:prstClr val="black"/>
                </a:solidFill>
                <a:effectLst/>
                <a:uLnTx/>
                <a:uFillTx/>
                <a:latin typeface="Calibri" panose="020F0502020204030204"/>
                <a:ea typeface="+mj-ea"/>
                <a:cs typeface="+mj-cs"/>
              </a:rPr>
              <a:t> Norwegian </a:t>
            </a:r>
            <a:r>
              <a:rPr kumimoji="0" lang="nb-NO" sz="4400" b="0" i="0" u="none" strike="noStrike" kern="1200" cap="none" spc="0" normalizeH="0" baseline="0" noProof="0" err="1">
                <a:ln>
                  <a:noFill/>
                </a:ln>
                <a:solidFill>
                  <a:prstClr val="black"/>
                </a:solidFill>
                <a:effectLst/>
                <a:uLnTx/>
                <a:uFillTx/>
                <a:latin typeface="Calibri" panose="020F0502020204030204"/>
                <a:ea typeface="+mj-ea"/>
                <a:cs typeface="+mj-cs"/>
              </a:rPr>
              <a:t>ecosystem</a:t>
            </a:r>
            <a:r>
              <a:rPr kumimoji="0" lang="nb-NO" sz="4400" b="0" i="0" u="none" strike="noStrike" kern="1200" cap="none" spc="0" normalizeH="0" baseline="0" noProof="0">
                <a:ln>
                  <a:noFill/>
                </a:ln>
                <a:solidFill>
                  <a:prstClr val="black"/>
                </a:solidFill>
                <a:effectLst/>
                <a:uLnTx/>
                <a:uFillTx/>
                <a:latin typeface="Calibri" panose="020F0502020204030204"/>
                <a:ea typeface="+mj-ea"/>
                <a:cs typeface="+mj-cs"/>
              </a:rPr>
              <a:t> </a:t>
            </a:r>
          </a:p>
        </p:txBody>
      </p:sp>
      <p:sp>
        <p:nvSpPr>
          <p:cNvPr id="4" name="Tittel 1">
            <a:extLst>
              <a:ext uri="{FF2B5EF4-FFF2-40B4-BE49-F238E27FC236}">
                <a16:creationId xmlns:a16="http://schemas.microsoft.com/office/drawing/2014/main" id="{28EE37B9-0099-CE71-8A6D-DD993D2F659A}"/>
              </a:ext>
            </a:extLst>
          </p:cNvPr>
          <p:cNvSpPr txBox="1">
            <a:spLocks/>
          </p:cNvSpPr>
          <p:nvPr/>
        </p:nvSpPr>
        <p:spPr>
          <a:xfrm>
            <a:off x="462650" y="4384421"/>
            <a:ext cx="4388653" cy="5038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National </a:t>
            </a:r>
            <a:r>
              <a:rPr kumimoji="0" lang="nb-NO" sz="2400" b="0" i="0" u="none" strike="noStrike" kern="1200" cap="none" spc="0" normalizeH="0" baseline="0" noProof="0" err="1">
                <a:ln>
                  <a:noFill/>
                </a:ln>
                <a:solidFill>
                  <a:prstClr val="black"/>
                </a:solidFill>
                <a:effectLst/>
                <a:uLnTx/>
                <a:uFillTx/>
                <a:latin typeface="Calibri" panose="020F0502020204030204"/>
                <a:ea typeface="+mj-ea"/>
                <a:cs typeface="+mj-cs"/>
              </a:rPr>
              <a:t>Population</a:t>
            </a: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Register</a:t>
            </a:r>
          </a:p>
        </p:txBody>
      </p:sp>
      <p:sp>
        <p:nvSpPr>
          <p:cNvPr id="5" name="Tittel 1">
            <a:extLst>
              <a:ext uri="{FF2B5EF4-FFF2-40B4-BE49-F238E27FC236}">
                <a16:creationId xmlns:a16="http://schemas.microsoft.com/office/drawing/2014/main" id="{519DB516-CABB-177C-4653-C10ACA249782}"/>
              </a:ext>
            </a:extLst>
          </p:cNvPr>
          <p:cNvSpPr txBox="1">
            <a:spLocks/>
          </p:cNvSpPr>
          <p:nvPr/>
        </p:nvSpPr>
        <p:spPr>
          <a:xfrm>
            <a:off x="4486833" y="4397017"/>
            <a:ext cx="3159301" cy="527953"/>
          </a:xfrm>
          <a:prstGeom prst="rect">
            <a:avLst/>
          </a:prstGeom>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Digital </a:t>
            </a:r>
            <a:r>
              <a:rPr kumimoji="0" lang="nb-NO" sz="2400" b="0" i="0" u="none" strike="noStrike" kern="1200" cap="none" spc="0" normalizeH="0" baseline="0" noProof="0" err="1">
                <a:ln>
                  <a:noFill/>
                </a:ln>
                <a:solidFill>
                  <a:prstClr val="black"/>
                </a:solidFill>
                <a:effectLst/>
                <a:uLnTx/>
                <a:uFillTx/>
                <a:latin typeface="Calibri" panose="020F0502020204030204"/>
                <a:ea typeface="+mj-ea"/>
                <a:cs typeface="+mj-cs"/>
              </a:rPr>
              <a:t>Contact</a:t>
            </a: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 and </a:t>
            </a:r>
            <a:r>
              <a:rPr kumimoji="0" lang="nb-NO" sz="2400" b="0" i="0" u="none" strike="noStrike" kern="1200" cap="none" spc="0" normalizeH="0" baseline="0" noProof="0" err="1">
                <a:ln>
                  <a:noFill/>
                </a:ln>
                <a:solidFill>
                  <a:prstClr val="black"/>
                </a:solidFill>
                <a:effectLst/>
                <a:uLnTx/>
                <a:uFillTx/>
                <a:latin typeface="Calibri" panose="020F0502020204030204"/>
                <a:ea typeface="+mj-ea"/>
                <a:cs typeface="+mj-cs"/>
              </a:rPr>
              <a:t>Reservation</a:t>
            </a: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Register </a:t>
            </a:r>
          </a:p>
        </p:txBody>
      </p:sp>
      <p:sp>
        <p:nvSpPr>
          <p:cNvPr id="6" name="Tittel 1">
            <a:extLst>
              <a:ext uri="{FF2B5EF4-FFF2-40B4-BE49-F238E27FC236}">
                <a16:creationId xmlns:a16="http://schemas.microsoft.com/office/drawing/2014/main" id="{9F20955D-E3E9-6F2F-C2F7-5529243D36BE}"/>
              </a:ext>
            </a:extLst>
          </p:cNvPr>
          <p:cNvSpPr txBox="1">
            <a:spLocks/>
          </p:cNvSpPr>
          <p:nvPr/>
        </p:nvSpPr>
        <p:spPr>
          <a:xfrm>
            <a:off x="7889284" y="4337679"/>
            <a:ext cx="3924929" cy="71832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333333"/>
                </a:solidFill>
                <a:effectLst/>
                <a:uLnTx/>
                <a:uFillTx/>
                <a:latin typeface="Calibri" panose="020F0502020204030204"/>
                <a:ea typeface="+mj-ea"/>
                <a:cs typeface="+mj-cs"/>
              </a:rPr>
              <a:t>Central Coordinating Register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333333"/>
                </a:solidFill>
                <a:effectLst/>
                <a:uLnTx/>
                <a:uFillTx/>
                <a:latin typeface="Calibri" panose="020F0502020204030204"/>
                <a:ea typeface="+mj-ea"/>
                <a:cs typeface="+mj-cs"/>
              </a:rPr>
              <a:t>for Legal Entities</a:t>
            </a:r>
          </a:p>
        </p:txBody>
      </p:sp>
      <p:sp>
        <p:nvSpPr>
          <p:cNvPr id="7" name="Tittel 1">
            <a:extLst>
              <a:ext uri="{FF2B5EF4-FFF2-40B4-BE49-F238E27FC236}">
                <a16:creationId xmlns:a16="http://schemas.microsoft.com/office/drawing/2014/main" id="{64492117-BD7D-F3B8-5934-B306CEE0C116}"/>
              </a:ext>
            </a:extLst>
          </p:cNvPr>
          <p:cNvSpPr txBox="1">
            <a:spLocks/>
          </p:cNvSpPr>
          <p:nvPr/>
        </p:nvSpPr>
        <p:spPr>
          <a:xfrm>
            <a:off x="11576145" y="4266378"/>
            <a:ext cx="3367882" cy="52795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err="1">
                <a:ln>
                  <a:noFill/>
                </a:ln>
                <a:solidFill>
                  <a:prstClr val="black"/>
                </a:solidFill>
                <a:effectLst/>
                <a:uLnTx/>
                <a:uFillTx/>
                <a:latin typeface="Calibri" panose="020F0502020204030204"/>
                <a:ea typeface="+mj-ea"/>
                <a:cs typeface="+mj-cs"/>
              </a:rPr>
              <a:t>Cadastre</a:t>
            </a: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 and Land Registrer </a:t>
            </a:r>
          </a:p>
        </p:txBody>
      </p:sp>
      <p:sp>
        <p:nvSpPr>
          <p:cNvPr id="9" name="Tittel 1">
            <a:extLst>
              <a:ext uri="{FF2B5EF4-FFF2-40B4-BE49-F238E27FC236}">
                <a16:creationId xmlns:a16="http://schemas.microsoft.com/office/drawing/2014/main" id="{B7B395EC-7889-9E6E-AE97-3261AE621E4E}"/>
              </a:ext>
            </a:extLst>
          </p:cNvPr>
          <p:cNvSpPr txBox="1">
            <a:spLocks/>
          </p:cNvSpPr>
          <p:nvPr/>
        </p:nvSpPr>
        <p:spPr>
          <a:xfrm>
            <a:off x="3356021" y="7452042"/>
            <a:ext cx="1841970" cy="52795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ID Gateway</a:t>
            </a:r>
          </a:p>
        </p:txBody>
      </p:sp>
      <p:sp>
        <p:nvSpPr>
          <p:cNvPr id="10" name="Tittel 1">
            <a:extLst>
              <a:ext uri="{FF2B5EF4-FFF2-40B4-BE49-F238E27FC236}">
                <a16:creationId xmlns:a16="http://schemas.microsoft.com/office/drawing/2014/main" id="{400139AA-5F68-4262-892C-9C8C311027D0}"/>
              </a:ext>
            </a:extLst>
          </p:cNvPr>
          <p:cNvSpPr txBox="1">
            <a:spLocks/>
          </p:cNvSpPr>
          <p:nvPr/>
        </p:nvSpPr>
        <p:spPr>
          <a:xfrm>
            <a:off x="6463007" y="7449261"/>
            <a:ext cx="2370308" cy="527953"/>
          </a:xfrm>
          <a:prstGeom prst="rect">
            <a:avLst/>
          </a:prstGeom>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Digital </a:t>
            </a:r>
            <a:r>
              <a:rPr kumimoji="0" lang="nb-NO" sz="2400" b="0" i="0" u="none" strike="noStrike" kern="1200" cap="none" spc="0" normalizeH="0" baseline="0" noProof="0" err="1">
                <a:ln>
                  <a:noFill/>
                </a:ln>
                <a:solidFill>
                  <a:prstClr val="black"/>
                </a:solidFill>
                <a:effectLst/>
                <a:uLnTx/>
                <a:uFillTx/>
                <a:latin typeface="Calibri" panose="020F0502020204030204"/>
                <a:ea typeface="+mj-ea"/>
                <a:cs typeface="+mj-cs"/>
              </a:rPr>
              <a:t>Mailbox</a:t>
            </a:r>
          </a:p>
        </p:txBody>
      </p:sp>
      <p:sp>
        <p:nvSpPr>
          <p:cNvPr id="11" name="Tittel 1">
            <a:extLst>
              <a:ext uri="{FF2B5EF4-FFF2-40B4-BE49-F238E27FC236}">
                <a16:creationId xmlns:a16="http://schemas.microsoft.com/office/drawing/2014/main" id="{638B6B6D-A166-E4F3-F88D-59FE44DD6479}"/>
              </a:ext>
            </a:extLst>
          </p:cNvPr>
          <p:cNvSpPr txBox="1">
            <a:spLocks/>
          </p:cNvSpPr>
          <p:nvPr/>
        </p:nvSpPr>
        <p:spPr>
          <a:xfrm>
            <a:off x="11007058" y="7350076"/>
            <a:ext cx="1324527" cy="52795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nb-NO" sz="2400" b="0" i="0" u="none" strike="noStrike" kern="1200" cap="none" spc="0" normalizeH="0" baseline="0" noProof="0">
              <a:ln>
                <a:noFill/>
              </a:ln>
              <a:solidFill>
                <a:prstClr val="black"/>
              </a:solidFill>
              <a:effectLst/>
              <a:uLnTx/>
              <a:uFillTx/>
              <a:latin typeface="Calibri" panose="020F0502020204030204"/>
              <a:ea typeface="+mj-ea"/>
              <a:cs typeface="+mj-cs"/>
            </a:endParaRPr>
          </a:p>
        </p:txBody>
      </p:sp>
      <p:pic>
        <p:nvPicPr>
          <p:cNvPr id="12" name="Bilde 11">
            <a:extLst>
              <a:ext uri="{FF2B5EF4-FFF2-40B4-BE49-F238E27FC236}">
                <a16:creationId xmlns:a16="http://schemas.microsoft.com/office/drawing/2014/main" id="{241B6639-3236-66B9-2A08-7D45968202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97506" y="5780823"/>
            <a:ext cx="1324527" cy="1497291"/>
          </a:xfrm>
          <a:prstGeom prst="rect">
            <a:avLst/>
          </a:prstGeom>
        </p:spPr>
      </p:pic>
      <p:pic>
        <p:nvPicPr>
          <p:cNvPr id="13" name="Bilde 12">
            <a:extLst>
              <a:ext uri="{FF2B5EF4-FFF2-40B4-BE49-F238E27FC236}">
                <a16:creationId xmlns:a16="http://schemas.microsoft.com/office/drawing/2014/main" id="{75888024-347E-AA47-ECC0-80E656DD9B8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14742" y="5755397"/>
            <a:ext cx="1324527" cy="1497292"/>
          </a:xfrm>
          <a:prstGeom prst="rect">
            <a:avLst/>
          </a:prstGeom>
        </p:spPr>
      </p:pic>
      <p:pic>
        <p:nvPicPr>
          <p:cNvPr id="14" name="Bilde 13">
            <a:extLst>
              <a:ext uri="{FF2B5EF4-FFF2-40B4-BE49-F238E27FC236}">
                <a16:creationId xmlns:a16="http://schemas.microsoft.com/office/drawing/2014/main" id="{C03E4BB2-6ABA-9A15-D22F-2315DF26695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04219" y="2769086"/>
            <a:ext cx="1324527" cy="1497292"/>
          </a:xfrm>
          <a:prstGeom prst="rect">
            <a:avLst/>
          </a:prstGeom>
        </p:spPr>
      </p:pic>
      <p:pic>
        <p:nvPicPr>
          <p:cNvPr id="15" name="Bilde 14">
            <a:extLst>
              <a:ext uri="{FF2B5EF4-FFF2-40B4-BE49-F238E27FC236}">
                <a16:creationId xmlns:a16="http://schemas.microsoft.com/office/drawing/2014/main" id="{0F4E3376-583E-F57E-9850-E25737933C1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52926" y="2929579"/>
            <a:ext cx="1408100" cy="1408100"/>
          </a:xfrm>
          <a:prstGeom prst="rect">
            <a:avLst/>
          </a:prstGeom>
        </p:spPr>
      </p:pic>
      <p:pic>
        <p:nvPicPr>
          <p:cNvPr id="18" name="Bilde 17">
            <a:extLst>
              <a:ext uri="{FF2B5EF4-FFF2-40B4-BE49-F238E27FC236}">
                <a16:creationId xmlns:a16="http://schemas.microsoft.com/office/drawing/2014/main" id="{0C474FB4-3613-3D7A-BCF2-51F6BC1AE18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56748" y="2824388"/>
            <a:ext cx="1615454" cy="1615454"/>
          </a:xfrm>
          <a:prstGeom prst="rect">
            <a:avLst/>
          </a:prstGeom>
        </p:spPr>
      </p:pic>
      <p:pic>
        <p:nvPicPr>
          <p:cNvPr id="20" name="Bilde 19">
            <a:extLst>
              <a:ext uri="{FF2B5EF4-FFF2-40B4-BE49-F238E27FC236}">
                <a16:creationId xmlns:a16="http://schemas.microsoft.com/office/drawing/2014/main" id="{283F8AA2-5949-F834-AFF1-D6F839EC65E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052282" y="2525631"/>
            <a:ext cx="1858790" cy="1858790"/>
          </a:xfrm>
          <a:prstGeom prst="rect">
            <a:avLst/>
          </a:prstGeom>
        </p:spPr>
      </p:pic>
      <p:pic>
        <p:nvPicPr>
          <p:cNvPr id="22" name="Bilde 21">
            <a:extLst>
              <a:ext uri="{FF2B5EF4-FFF2-40B4-BE49-F238E27FC236}">
                <a16:creationId xmlns:a16="http://schemas.microsoft.com/office/drawing/2014/main" id="{6C629C7F-CEB4-1A2B-1933-FD179566B04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626846" y="6180588"/>
            <a:ext cx="4025650" cy="527954"/>
          </a:xfrm>
          <a:prstGeom prst="rect">
            <a:avLst/>
          </a:prstGeom>
        </p:spPr>
      </p:pic>
    </p:spTree>
    <p:extLst>
      <p:ext uri="{BB962C8B-B14F-4D97-AF65-F5344CB8AC3E}">
        <p14:creationId xmlns:p14="http://schemas.microsoft.com/office/powerpoint/2010/main" val="30556805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296D08C7-DF52-EFEB-BFBC-BD606FB1C3DB}"/>
              </a:ext>
            </a:extLst>
          </p:cNvPr>
          <p:cNvSpPr>
            <a:spLocks noGrp="1"/>
          </p:cNvSpPr>
          <p:nvPr>
            <p:ph type="title"/>
          </p:nvPr>
        </p:nvSpPr>
        <p:spPr>
          <a:xfrm>
            <a:off x="2435900" y="1954765"/>
            <a:ext cx="12295197" cy="692497"/>
          </a:xfrm>
        </p:spPr>
        <p:txBody>
          <a:bodyPr/>
          <a:lstStyle/>
          <a:p>
            <a:r>
              <a:rPr lang="nn-NO" b="1"/>
              <a:t>Our </a:t>
            </a:r>
            <a:r>
              <a:rPr lang="nn-NO" b="1" err="1"/>
              <a:t>s</a:t>
            </a:r>
            <a:r>
              <a:rPr lang="nn-NO" sz="4800" b="1" err="1"/>
              <a:t>hared</a:t>
            </a:r>
            <a:r>
              <a:rPr lang="nn-NO" sz="4800" b="1"/>
              <a:t> digital </a:t>
            </a:r>
            <a:r>
              <a:rPr lang="nn-NO" sz="5400" b="1" err="1"/>
              <a:t>solutions</a:t>
            </a:r>
            <a:br>
              <a:rPr lang="nn-NO" sz="5400" b="1"/>
            </a:br>
            <a:endParaRPr lang="nb-NO"/>
          </a:p>
        </p:txBody>
      </p:sp>
      <p:pic>
        <p:nvPicPr>
          <p:cNvPr id="6" name="Bilde 5">
            <a:extLst>
              <a:ext uri="{FF2B5EF4-FFF2-40B4-BE49-F238E27FC236}">
                <a16:creationId xmlns:a16="http://schemas.microsoft.com/office/drawing/2014/main" id="{BBE00810-6F92-8586-D739-EC3045F7AF37}"/>
              </a:ext>
            </a:extLst>
          </p:cNvPr>
          <p:cNvPicPr>
            <a:picLocks noChangeAspect="1"/>
          </p:cNvPicPr>
          <p:nvPr/>
        </p:nvPicPr>
        <p:blipFill rotWithShape="1">
          <a:blip r:embed="rId2"/>
          <a:srcRect t="10277"/>
          <a:stretch/>
        </p:blipFill>
        <p:spPr>
          <a:xfrm>
            <a:off x="2435900" y="4763192"/>
            <a:ext cx="1668605" cy="2196865"/>
          </a:xfrm>
          <a:prstGeom prst="rect">
            <a:avLst/>
          </a:prstGeom>
        </p:spPr>
      </p:pic>
      <p:pic>
        <p:nvPicPr>
          <p:cNvPr id="7" name="Bilde 6">
            <a:extLst>
              <a:ext uri="{FF2B5EF4-FFF2-40B4-BE49-F238E27FC236}">
                <a16:creationId xmlns:a16="http://schemas.microsoft.com/office/drawing/2014/main" id="{1CA69FA9-995B-D7B2-3091-53A98EFD4A2F}"/>
              </a:ext>
            </a:extLst>
          </p:cNvPr>
          <p:cNvPicPr>
            <a:picLocks noChangeAspect="1"/>
          </p:cNvPicPr>
          <p:nvPr/>
        </p:nvPicPr>
        <p:blipFill rotWithShape="1">
          <a:blip r:embed="rId3"/>
          <a:srcRect t="10253"/>
          <a:stretch/>
        </p:blipFill>
        <p:spPr>
          <a:xfrm>
            <a:off x="6961519" y="3202063"/>
            <a:ext cx="1667605" cy="2196133"/>
          </a:xfrm>
          <a:prstGeom prst="rect">
            <a:avLst/>
          </a:prstGeom>
        </p:spPr>
      </p:pic>
      <p:pic>
        <p:nvPicPr>
          <p:cNvPr id="8" name="Bilde 7">
            <a:extLst>
              <a:ext uri="{FF2B5EF4-FFF2-40B4-BE49-F238E27FC236}">
                <a16:creationId xmlns:a16="http://schemas.microsoft.com/office/drawing/2014/main" id="{B1F095F8-765B-A07C-7A4C-54BB644C584F}"/>
              </a:ext>
            </a:extLst>
          </p:cNvPr>
          <p:cNvPicPr>
            <a:picLocks noChangeAspect="1"/>
          </p:cNvPicPr>
          <p:nvPr/>
        </p:nvPicPr>
        <p:blipFill rotWithShape="1">
          <a:blip r:embed="rId4"/>
          <a:srcRect t="12928"/>
          <a:stretch/>
        </p:blipFill>
        <p:spPr>
          <a:xfrm>
            <a:off x="8761583" y="3249981"/>
            <a:ext cx="1668605" cy="2131945"/>
          </a:xfrm>
          <a:prstGeom prst="rect">
            <a:avLst/>
          </a:prstGeom>
        </p:spPr>
      </p:pic>
      <p:pic>
        <p:nvPicPr>
          <p:cNvPr id="9" name="Bilde 8">
            <a:extLst>
              <a:ext uri="{FF2B5EF4-FFF2-40B4-BE49-F238E27FC236}">
                <a16:creationId xmlns:a16="http://schemas.microsoft.com/office/drawing/2014/main" id="{66FE6AA3-93D8-000D-4FCD-3B10DB752A50}"/>
              </a:ext>
            </a:extLst>
          </p:cNvPr>
          <p:cNvPicPr>
            <a:picLocks noChangeAspect="1"/>
          </p:cNvPicPr>
          <p:nvPr/>
        </p:nvPicPr>
        <p:blipFill rotWithShape="1">
          <a:blip r:embed="rId5"/>
          <a:srcRect b="24064"/>
          <a:stretch/>
        </p:blipFill>
        <p:spPr>
          <a:xfrm>
            <a:off x="4209146" y="5073146"/>
            <a:ext cx="1665174" cy="2116589"/>
          </a:xfrm>
          <a:prstGeom prst="rect">
            <a:avLst/>
          </a:prstGeom>
        </p:spPr>
      </p:pic>
      <p:pic>
        <p:nvPicPr>
          <p:cNvPr id="10" name="Bilde 9">
            <a:extLst>
              <a:ext uri="{FF2B5EF4-FFF2-40B4-BE49-F238E27FC236}">
                <a16:creationId xmlns:a16="http://schemas.microsoft.com/office/drawing/2014/main" id="{441E06F6-B188-5EC8-C285-84EB2AEF9B22}"/>
              </a:ext>
            </a:extLst>
          </p:cNvPr>
          <p:cNvPicPr>
            <a:picLocks noChangeAspect="1"/>
          </p:cNvPicPr>
          <p:nvPr/>
        </p:nvPicPr>
        <p:blipFill rotWithShape="1">
          <a:blip r:embed="rId6"/>
          <a:srcRect t="12470"/>
          <a:stretch/>
        </p:blipFill>
        <p:spPr>
          <a:xfrm>
            <a:off x="3297799" y="3249979"/>
            <a:ext cx="1667605" cy="2126035"/>
          </a:xfrm>
          <a:prstGeom prst="rect">
            <a:avLst/>
          </a:prstGeom>
        </p:spPr>
      </p:pic>
      <p:pic>
        <p:nvPicPr>
          <p:cNvPr id="11" name="Bilde 10">
            <a:extLst>
              <a:ext uri="{FF2B5EF4-FFF2-40B4-BE49-F238E27FC236}">
                <a16:creationId xmlns:a16="http://schemas.microsoft.com/office/drawing/2014/main" id="{5FDD3A39-95F1-06A8-FF86-C186BFC2228C}"/>
              </a:ext>
            </a:extLst>
          </p:cNvPr>
          <p:cNvPicPr>
            <a:picLocks noChangeAspect="1"/>
          </p:cNvPicPr>
          <p:nvPr/>
        </p:nvPicPr>
        <p:blipFill rotWithShape="1">
          <a:blip r:embed="rId7"/>
          <a:srcRect b="30184"/>
          <a:stretch/>
        </p:blipFill>
        <p:spPr>
          <a:xfrm>
            <a:off x="5128174" y="3492987"/>
            <a:ext cx="1667604" cy="2126035"/>
          </a:xfrm>
          <a:prstGeom prst="rect">
            <a:avLst/>
          </a:prstGeom>
        </p:spPr>
      </p:pic>
      <p:pic>
        <p:nvPicPr>
          <p:cNvPr id="12" name="Bilde 11">
            <a:extLst>
              <a:ext uri="{FF2B5EF4-FFF2-40B4-BE49-F238E27FC236}">
                <a16:creationId xmlns:a16="http://schemas.microsoft.com/office/drawing/2014/main" id="{0E178F50-7D6D-0C35-47A7-D94D13F4AF9C}"/>
              </a:ext>
            </a:extLst>
          </p:cNvPr>
          <p:cNvPicPr>
            <a:picLocks noChangeAspect="1"/>
          </p:cNvPicPr>
          <p:nvPr/>
        </p:nvPicPr>
        <p:blipFill rotWithShape="1">
          <a:blip r:embed="rId8"/>
          <a:srcRect b="15502"/>
          <a:stretch/>
        </p:blipFill>
        <p:spPr>
          <a:xfrm>
            <a:off x="6027975" y="5073147"/>
            <a:ext cx="1668605" cy="2114910"/>
          </a:xfrm>
          <a:prstGeom prst="rect">
            <a:avLst/>
          </a:prstGeom>
        </p:spPr>
      </p:pic>
      <p:pic>
        <p:nvPicPr>
          <p:cNvPr id="13" name="Bilde 12">
            <a:extLst>
              <a:ext uri="{FF2B5EF4-FFF2-40B4-BE49-F238E27FC236}">
                <a16:creationId xmlns:a16="http://schemas.microsoft.com/office/drawing/2014/main" id="{0D8CB260-7CBF-C33A-3BC5-FADD05866290}"/>
              </a:ext>
            </a:extLst>
          </p:cNvPr>
          <p:cNvPicPr>
            <a:picLocks noChangeAspect="1"/>
          </p:cNvPicPr>
          <p:nvPr/>
        </p:nvPicPr>
        <p:blipFill rotWithShape="1">
          <a:blip r:embed="rId9"/>
          <a:srcRect b="15502"/>
          <a:stretch/>
        </p:blipFill>
        <p:spPr>
          <a:xfrm>
            <a:off x="7848237" y="5073146"/>
            <a:ext cx="1668605" cy="2114910"/>
          </a:xfrm>
          <a:prstGeom prst="rect">
            <a:avLst/>
          </a:prstGeom>
        </p:spPr>
      </p:pic>
      <p:pic>
        <p:nvPicPr>
          <p:cNvPr id="14" name="Bilde 13">
            <a:extLst>
              <a:ext uri="{FF2B5EF4-FFF2-40B4-BE49-F238E27FC236}">
                <a16:creationId xmlns:a16="http://schemas.microsoft.com/office/drawing/2014/main" id="{A9F0B4DC-4655-78BE-4906-3E89D920F97C}"/>
              </a:ext>
            </a:extLst>
          </p:cNvPr>
          <p:cNvPicPr>
            <a:picLocks noChangeAspect="1"/>
          </p:cNvPicPr>
          <p:nvPr/>
        </p:nvPicPr>
        <p:blipFill rotWithShape="1">
          <a:blip r:embed="rId10"/>
          <a:srcRect b="22722"/>
          <a:stretch/>
        </p:blipFill>
        <p:spPr>
          <a:xfrm>
            <a:off x="9671004" y="5073146"/>
            <a:ext cx="1665174" cy="2126036"/>
          </a:xfrm>
          <a:prstGeom prst="rect">
            <a:avLst/>
          </a:prstGeom>
        </p:spPr>
      </p:pic>
      <p:sp>
        <p:nvSpPr>
          <p:cNvPr id="15" name="Rektangel 14">
            <a:extLst>
              <a:ext uri="{FF2B5EF4-FFF2-40B4-BE49-F238E27FC236}">
                <a16:creationId xmlns:a16="http://schemas.microsoft.com/office/drawing/2014/main" id="{871F9E20-9370-31F9-C565-797BA9BCA832}"/>
              </a:ext>
            </a:extLst>
          </p:cNvPr>
          <p:cNvSpPr/>
          <p:nvPr/>
        </p:nvSpPr>
        <p:spPr>
          <a:xfrm>
            <a:off x="3297798" y="2878960"/>
            <a:ext cx="1453063" cy="646205"/>
          </a:xfrm>
          <a:prstGeom prst="rect">
            <a:avLst/>
          </a:prstGeom>
        </p:spPr>
        <p:txBody>
          <a:bodyPr wrap="none">
            <a:spAutoFit/>
          </a:bodyPr>
          <a:lstStyle/>
          <a:p>
            <a:r>
              <a:rPr lang="nb-NO" sz="1800" b="1">
                <a:latin typeface="Segoe UI" panose="020B0502040204020203" pitchFamily="34" charset="0"/>
              </a:rPr>
              <a:t>ID-Gateway</a:t>
            </a:r>
            <a:br>
              <a:rPr lang="nb-NO" sz="1800" b="1">
                <a:latin typeface="Segoe UI" panose="020B0502040204020203" pitchFamily="34" charset="0"/>
              </a:rPr>
            </a:br>
            <a:endParaRPr lang="nb-NO" sz="1800" b="1"/>
          </a:p>
        </p:txBody>
      </p:sp>
      <p:sp>
        <p:nvSpPr>
          <p:cNvPr id="16" name="Rektangel 15">
            <a:extLst>
              <a:ext uri="{FF2B5EF4-FFF2-40B4-BE49-F238E27FC236}">
                <a16:creationId xmlns:a16="http://schemas.microsoft.com/office/drawing/2014/main" id="{7B8B42ED-607A-8C47-328A-4C06239B4806}"/>
              </a:ext>
            </a:extLst>
          </p:cNvPr>
          <p:cNvSpPr/>
          <p:nvPr/>
        </p:nvSpPr>
        <p:spPr>
          <a:xfrm>
            <a:off x="6722211" y="2531064"/>
            <a:ext cx="2039371" cy="953921"/>
          </a:xfrm>
          <a:prstGeom prst="rect">
            <a:avLst/>
          </a:prstGeom>
        </p:spPr>
        <p:txBody>
          <a:bodyPr wrap="square">
            <a:spAutoFit/>
          </a:bodyPr>
          <a:lstStyle/>
          <a:p>
            <a:pPr algn="ctr"/>
            <a:r>
              <a:rPr lang="nb-NO" sz="2000" b="1">
                <a:latin typeface="Segoe UI" panose="020B0502040204020203" pitchFamily="34" charset="0"/>
              </a:rPr>
              <a:t>eInnsyn</a:t>
            </a:r>
            <a:r>
              <a:rPr lang="nb-NO" sz="1800">
                <a:latin typeface="Segoe UI" panose="020B0502040204020203" pitchFamily="34" charset="0"/>
              </a:rPr>
              <a:t> </a:t>
            </a:r>
            <a:br>
              <a:rPr lang="nb-NO" sz="1800">
                <a:latin typeface="Segoe UI" panose="020B0502040204020203" pitchFamily="34" charset="0"/>
              </a:rPr>
            </a:br>
            <a:r>
              <a:rPr lang="nb-NO" sz="1800">
                <a:latin typeface="Segoe UI" panose="020B0502040204020203" pitchFamily="34" charset="0"/>
              </a:rPr>
              <a:t>(</a:t>
            </a:r>
            <a:r>
              <a:rPr lang="nb-NO" sz="1800" err="1">
                <a:latin typeface="Segoe UI" panose="020B0502040204020203" pitchFamily="34" charset="0"/>
              </a:rPr>
              <a:t>access</a:t>
            </a:r>
            <a:r>
              <a:rPr lang="nb-NO" sz="1800">
                <a:latin typeface="Segoe UI" panose="020B0502040204020203" pitchFamily="34" charset="0"/>
              </a:rPr>
              <a:t> to </a:t>
            </a:r>
            <a:r>
              <a:rPr lang="nb-NO" sz="1800" err="1">
                <a:latin typeface="Segoe UI" panose="020B0502040204020203" pitchFamily="34" charset="0"/>
              </a:rPr>
              <a:t>public</a:t>
            </a:r>
            <a:r>
              <a:rPr lang="nb-NO" sz="1800">
                <a:latin typeface="Segoe UI" panose="020B0502040204020203" pitchFamily="34" charset="0"/>
              </a:rPr>
              <a:t> </a:t>
            </a:r>
            <a:r>
              <a:rPr lang="nb-NO" sz="1800" err="1">
                <a:latin typeface="Segoe UI" panose="020B0502040204020203" pitchFamily="34" charset="0"/>
              </a:rPr>
              <a:t>documents</a:t>
            </a:r>
            <a:r>
              <a:rPr lang="nb-NO" sz="1800">
                <a:latin typeface="Segoe UI" panose="020B0502040204020203" pitchFamily="34" charset="0"/>
              </a:rPr>
              <a:t>)</a:t>
            </a:r>
            <a:endParaRPr lang="nb-NO" sz="1800"/>
          </a:p>
        </p:txBody>
      </p:sp>
      <p:sp>
        <p:nvSpPr>
          <p:cNvPr id="17" name="Rektangel 16">
            <a:extLst>
              <a:ext uri="{FF2B5EF4-FFF2-40B4-BE49-F238E27FC236}">
                <a16:creationId xmlns:a16="http://schemas.microsoft.com/office/drawing/2014/main" id="{8FD19B8B-8EEF-62AA-F5AB-5A59830BCD81}"/>
              </a:ext>
            </a:extLst>
          </p:cNvPr>
          <p:cNvSpPr/>
          <p:nvPr/>
        </p:nvSpPr>
        <p:spPr>
          <a:xfrm>
            <a:off x="2800379" y="7199181"/>
            <a:ext cx="846542" cy="369260"/>
          </a:xfrm>
          <a:prstGeom prst="rect">
            <a:avLst/>
          </a:prstGeom>
        </p:spPr>
        <p:txBody>
          <a:bodyPr wrap="none">
            <a:spAutoFit/>
          </a:bodyPr>
          <a:lstStyle/>
          <a:p>
            <a:r>
              <a:rPr lang="nb-NO" sz="1800" b="1">
                <a:latin typeface="Segoe UI" panose="020B0502040204020203" pitchFamily="34" charset="0"/>
              </a:rPr>
              <a:t>Altinn</a:t>
            </a:r>
            <a:endParaRPr lang="nb-NO" sz="1700" b="1"/>
          </a:p>
        </p:txBody>
      </p:sp>
      <p:sp>
        <p:nvSpPr>
          <p:cNvPr id="18" name="Rektangel 17">
            <a:extLst>
              <a:ext uri="{FF2B5EF4-FFF2-40B4-BE49-F238E27FC236}">
                <a16:creationId xmlns:a16="http://schemas.microsoft.com/office/drawing/2014/main" id="{B4DADA1E-FB7C-654E-3862-9CA2E7F211CD}"/>
              </a:ext>
            </a:extLst>
          </p:cNvPr>
          <p:cNvSpPr/>
          <p:nvPr/>
        </p:nvSpPr>
        <p:spPr>
          <a:xfrm>
            <a:off x="8608926" y="2751704"/>
            <a:ext cx="1936403" cy="646205"/>
          </a:xfrm>
          <a:prstGeom prst="rect">
            <a:avLst/>
          </a:prstGeom>
        </p:spPr>
        <p:txBody>
          <a:bodyPr wrap="square">
            <a:spAutoFit/>
          </a:bodyPr>
          <a:lstStyle/>
          <a:p>
            <a:pPr algn="ctr"/>
            <a:r>
              <a:rPr lang="nb-NO" sz="1800" b="1" err="1">
                <a:latin typeface="Segoe UI" panose="020B0502040204020203" pitchFamily="34" charset="0"/>
              </a:rPr>
              <a:t>Secure</a:t>
            </a:r>
            <a:r>
              <a:rPr lang="nb-NO" sz="1800" b="1">
                <a:latin typeface="Segoe UI" panose="020B0502040204020203" pitchFamily="34" charset="0"/>
              </a:rPr>
              <a:t> Message Exchange</a:t>
            </a:r>
            <a:endParaRPr lang="nb-NO" sz="1800" b="1"/>
          </a:p>
        </p:txBody>
      </p:sp>
      <p:sp>
        <p:nvSpPr>
          <p:cNvPr id="19" name="Rektangel 18">
            <a:extLst>
              <a:ext uri="{FF2B5EF4-FFF2-40B4-BE49-F238E27FC236}">
                <a16:creationId xmlns:a16="http://schemas.microsoft.com/office/drawing/2014/main" id="{5F71B17A-4F3D-E1B1-4B58-5AC167374F16}"/>
              </a:ext>
            </a:extLst>
          </p:cNvPr>
          <p:cNvSpPr/>
          <p:nvPr/>
        </p:nvSpPr>
        <p:spPr>
          <a:xfrm>
            <a:off x="10430186" y="2604916"/>
            <a:ext cx="2049520" cy="923150"/>
          </a:xfrm>
          <a:prstGeom prst="rect">
            <a:avLst/>
          </a:prstGeom>
        </p:spPr>
        <p:txBody>
          <a:bodyPr wrap="none">
            <a:spAutoFit/>
          </a:bodyPr>
          <a:lstStyle/>
          <a:p>
            <a:pPr algn="ctr"/>
            <a:r>
              <a:rPr lang="nb-NO" sz="1800" b="1">
                <a:latin typeface="Segoe UI" panose="020B0502040204020203" pitchFamily="34" charset="0"/>
              </a:rPr>
              <a:t>ELMA </a:t>
            </a:r>
            <a:br>
              <a:rPr lang="nb-NO" sz="1800" b="1">
                <a:latin typeface="Segoe UI" panose="020B0502040204020203" pitchFamily="34" charset="0"/>
              </a:rPr>
            </a:br>
            <a:r>
              <a:rPr lang="nb-NO" sz="1800">
                <a:latin typeface="Segoe UI" panose="020B0502040204020203" pitchFamily="34" charset="0"/>
              </a:rPr>
              <a:t>Electronic Trading </a:t>
            </a:r>
            <a:br>
              <a:rPr lang="nb-NO" sz="1800">
                <a:latin typeface="Segoe UI" panose="020B0502040204020203" pitchFamily="34" charset="0"/>
              </a:rPr>
            </a:br>
            <a:r>
              <a:rPr lang="nb-NO" sz="1800">
                <a:latin typeface="Segoe UI" panose="020B0502040204020203" pitchFamily="34" charset="0"/>
              </a:rPr>
              <a:t>Format</a:t>
            </a:r>
            <a:endParaRPr lang="nb-NO" sz="1800" b="1"/>
          </a:p>
        </p:txBody>
      </p:sp>
      <p:sp>
        <p:nvSpPr>
          <p:cNvPr id="20" name="Rektangel 19">
            <a:extLst>
              <a:ext uri="{FF2B5EF4-FFF2-40B4-BE49-F238E27FC236}">
                <a16:creationId xmlns:a16="http://schemas.microsoft.com/office/drawing/2014/main" id="{3A43BAAB-CD4E-3208-8BB3-14C5B72A3223}"/>
              </a:ext>
            </a:extLst>
          </p:cNvPr>
          <p:cNvSpPr/>
          <p:nvPr/>
        </p:nvSpPr>
        <p:spPr>
          <a:xfrm>
            <a:off x="4888633" y="2620390"/>
            <a:ext cx="1971373" cy="646205"/>
          </a:xfrm>
          <a:prstGeom prst="rect">
            <a:avLst/>
          </a:prstGeom>
        </p:spPr>
        <p:txBody>
          <a:bodyPr wrap="none">
            <a:spAutoFit/>
          </a:bodyPr>
          <a:lstStyle/>
          <a:p>
            <a:pPr algn="ctr"/>
            <a:r>
              <a:rPr lang="nb-NO" sz="1800" b="1">
                <a:latin typeface="Segoe UI" panose="020B0502040204020203" pitchFamily="34" charset="0"/>
              </a:rPr>
              <a:t>The </a:t>
            </a:r>
            <a:r>
              <a:rPr lang="nb-NO" sz="1800" b="1" err="1">
                <a:latin typeface="Segoe UI" panose="020B0502040204020203" pitchFamily="34" charset="0"/>
              </a:rPr>
              <a:t>Common</a:t>
            </a:r>
            <a:endParaRPr lang="nb-NO" sz="1800" b="1">
              <a:latin typeface="Segoe UI" panose="020B0502040204020203" pitchFamily="34" charset="0"/>
            </a:endParaRPr>
          </a:p>
          <a:p>
            <a:pPr algn="ctr"/>
            <a:r>
              <a:rPr lang="nb-NO" sz="1800" b="1" err="1">
                <a:latin typeface="Segoe UI" panose="020B0502040204020203" pitchFamily="34" charset="0"/>
              </a:rPr>
              <a:t>Contact</a:t>
            </a:r>
            <a:r>
              <a:rPr lang="nb-NO" sz="1800" b="1">
                <a:latin typeface="Segoe UI" panose="020B0502040204020203" pitchFamily="34" charset="0"/>
              </a:rPr>
              <a:t> Register</a:t>
            </a:r>
            <a:endParaRPr lang="nb-NO" sz="1800" b="1"/>
          </a:p>
        </p:txBody>
      </p:sp>
      <p:sp>
        <p:nvSpPr>
          <p:cNvPr id="21" name="Rektangel 20">
            <a:extLst>
              <a:ext uri="{FF2B5EF4-FFF2-40B4-BE49-F238E27FC236}">
                <a16:creationId xmlns:a16="http://schemas.microsoft.com/office/drawing/2014/main" id="{BC50B091-1E7E-5748-4FDD-C01888DF7C98}"/>
              </a:ext>
            </a:extLst>
          </p:cNvPr>
          <p:cNvSpPr/>
          <p:nvPr/>
        </p:nvSpPr>
        <p:spPr>
          <a:xfrm>
            <a:off x="4229866" y="7188055"/>
            <a:ext cx="1668604" cy="923150"/>
          </a:xfrm>
          <a:prstGeom prst="rect">
            <a:avLst/>
          </a:prstGeom>
        </p:spPr>
        <p:txBody>
          <a:bodyPr wrap="square">
            <a:spAutoFit/>
          </a:bodyPr>
          <a:lstStyle/>
          <a:p>
            <a:pPr algn="ctr"/>
            <a:r>
              <a:rPr lang="nb-NO" sz="1800" b="1">
                <a:latin typeface="Segoe UI" panose="020B0502040204020203" pitchFamily="34" charset="0"/>
              </a:rPr>
              <a:t>Digital </a:t>
            </a:r>
            <a:r>
              <a:rPr lang="nb-NO" sz="1800" b="1" err="1">
                <a:latin typeface="Segoe UI" panose="020B0502040204020203" pitchFamily="34" charset="0"/>
              </a:rPr>
              <a:t>Letterbox</a:t>
            </a:r>
            <a:r>
              <a:rPr lang="nb-NO" sz="1800" b="1">
                <a:latin typeface="Segoe UI" panose="020B0502040204020203" pitchFamily="34" charset="0"/>
              </a:rPr>
              <a:t> for Citizens</a:t>
            </a:r>
            <a:endParaRPr lang="nb-NO" sz="1800" b="1"/>
          </a:p>
        </p:txBody>
      </p:sp>
      <p:sp>
        <p:nvSpPr>
          <p:cNvPr id="22" name="Rektangel 21">
            <a:extLst>
              <a:ext uri="{FF2B5EF4-FFF2-40B4-BE49-F238E27FC236}">
                <a16:creationId xmlns:a16="http://schemas.microsoft.com/office/drawing/2014/main" id="{2EED31BD-7204-EB27-088D-D94C811F3D84}"/>
              </a:ext>
            </a:extLst>
          </p:cNvPr>
          <p:cNvSpPr/>
          <p:nvPr/>
        </p:nvSpPr>
        <p:spPr>
          <a:xfrm>
            <a:off x="6304078" y="7188055"/>
            <a:ext cx="1135025" cy="369260"/>
          </a:xfrm>
          <a:prstGeom prst="rect">
            <a:avLst/>
          </a:prstGeom>
        </p:spPr>
        <p:txBody>
          <a:bodyPr wrap="none">
            <a:spAutoFit/>
          </a:bodyPr>
          <a:lstStyle/>
          <a:p>
            <a:r>
              <a:rPr lang="nb-NO" sz="1800" b="1" err="1">
                <a:latin typeface="Segoe UI" panose="020B0502040204020203" pitchFamily="34" charset="0"/>
              </a:rPr>
              <a:t>eSigning</a:t>
            </a:r>
            <a:endParaRPr lang="nb-NO" sz="1700" b="1"/>
          </a:p>
        </p:txBody>
      </p:sp>
      <p:sp>
        <p:nvSpPr>
          <p:cNvPr id="23" name="Rektangel 22">
            <a:extLst>
              <a:ext uri="{FF2B5EF4-FFF2-40B4-BE49-F238E27FC236}">
                <a16:creationId xmlns:a16="http://schemas.microsoft.com/office/drawing/2014/main" id="{9B6AB206-E7CB-4E48-9C71-CF640BC33E59}"/>
              </a:ext>
            </a:extLst>
          </p:cNvPr>
          <p:cNvSpPr/>
          <p:nvPr/>
        </p:nvSpPr>
        <p:spPr>
          <a:xfrm>
            <a:off x="7871165" y="7188055"/>
            <a:ext cx="1825592" cy="369260"/>
          </a:xfrm>
          <a:prstGeom prst="rect">
            <a:avLst/>
          </a:prstGeom>
        </p:spPr>
        <p:txBody>
          <a:bodyPr wrap="none">
            <a:spAutoFit/>
          </a:bodyPr>
          <a:lstStyle/>
          <a:p>
            <a:r>
              <a:rPr lang="nb-NO" sz="1800" b="1">
                <a:latin typeface="Segoe UI" panose="020B0502040204020203" pitchFamily="34" charset="0"/>
              </a:rPr>
              <a:t>Machine Portal</a:t>
            </a:r>
          </a:p>
        </p:txBody>
      </p:sp>
      <p:sp>
        <p:nvSpPr>
          <p:cNvPr id="24" name="Rektangel 23">
            <a:extLst>
              <a:ext uri="{FF2B5EF4-FFF2-40B4-BE49-F238E27FC236}">
                <a16:creationId xmlns:a16="http://schemas.microsoft.com/office/drawing/2014/main" id="{C410FAD4-EC90-EB6E-B5FB-C18C3471A40C}"/>
              </a:ext>
            </a:extLst>
          </p:cNvPr>
          <p:cNvSpPr/>
          <p:nvPr/>
        </p:nvSpPr>
        <p:spPr>
          <a:xfrm>
            <a:off x="9726463" y="7199181"/>
            <a:ext cx="1763876" cy="646205"/>
          </a:xfrm>
          <a:prstGeom prst="rect">
            <a:avLst/>
          </a:prstGeom>
        </p:spPr>
        <p:txBody>
          <a:bodyPr wrap="square">
            <a:spAutoFit/>
          </a:bodyPr>
          <a:lstStyle/>
          <a:p>
            <a:pPr algn="ctr"/>
            <a:r>
              <a:rPr lang="nb-NO" sz="1800" b="1" err="1">
                <a:latin typeface="Segoe UI" panose="020B0502040204020203" pitchFamily="34" charset="0"/>
              </a:rPr>
              <a:t>Common</a:t>
            </a:r>
            <a:r>
              <a:rPr lang="nb-NO" sz="1800" b="1">
                <a:latin typeface="Segoe UI" panose="020B0502040204020203" pitchFamily="34" charset="0"/>
              </a:rPr>
              <a:t> Data </a:t>
            </a:r>
            <a:r>
              <a:rPr lang="nb-NO" sz="1800" b="1" err="1">
                <a:latin typeface="Segoe UI" panose="020B0502040204020203" pitchFamily="34" charset="0"/>
              </a:rPr>
              <a:t>catalogue</a:t>
            </a:r>
            <a:endParaRPr lang="nb-NO" sz="1800" b="1">
              <a:latin typeface="Segoe UI" panose="020B0502040204020203" pitchFamily="34" charset="0"/>
            </a:endParaRPr>
          </a:p>
        </p:txBody>
      </p:sp>
      <p:pic>
        <p:nvPicPr>
          <p:cNvPr id="25" name="Bilde 24">
            <a:extLst>
              <a:ext uri="{FF2B5EF4-FFF2-40B4-BE49-F238E27FC236}">
                <a16:creationId xmlns:a16="http://schemas.microsoft.com/office/drawing/2014/main" id="{F051EB9E-BACD-FB60-CAE1-A1A30E61C011}"/>
              </a:ext>
            </a:extLst>
          </p:cNvPr>
          <p:cNvPicPr>
            <a:picLocks noChangeAspect="1"/>
          </p:cNvPicPr>
          <p:nvPr/>
        </p:nvPicPr>
        <p:blipFill rotWithShape="1">
          <a:blip r:embed="rId11"/>
          <a:srcRect t="12928"/>
          <a:stretch/>
        </p:blipFill>
        <p:spPr>
          <a:xfrm>
            <a:off x="10582842" y="3249979"/>
            <a:ext cx="1668606" cy="2131946"/>
          </a:xfrm>
          <a:prstGeom prst="rect">
            <a:avLst/>
          </a:prstGeom>
        </p:spPr>
      </p:pic>
    </p:spTree>
    <p:extLst>
      <p:ext uri="{BB962C8B-B14F-4D97-AF65-F5344CB8AC3E}">
        <p14:creationId xmlns:p14="http://schemas.microsoft.com/office/powerpoint/2010/main" val="219153553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3CD6553-DCA8-8397-3CBE-DFD1C6FFBE0E}"/>
              </a:ext>
            </a:extLst>
          </p:cNvPr>
          <p:cNvSpPr>
            <a:spLocks noGrp="1"/>
          </p:cNvSpPr>
          <p:nvPr>
            <p:ph type="title"/>
          </p:nvPr>
        </p:nvSpPr>
        <p:spPr/>
        <p:txBody>
          <a:bodyPr/>
          <a:lstStyle/>
          <a:p>
            <a:r>
              <a:rPr lang="nb-NO"/>
              <a:t>Data </a:t>
            </a:r>
            <a:r>
              <a:rPr lang="nb-NO" err="1"/>
              <a:t>sharing</a:t>
            </a:r>
            <a:endParaRPr lang="nb-NO"/>
          </a:p>
        </p:txBody>
      </p:sp>
      <p:sp>
        <p:nvSpPr>
          <p:cNvPr id="3" name="Plassholder for innhold 2">
            <a:extLst>
              <a:ext uri="{FF2B5EF4-FFF2-40B4-BE49-F238E27FC236}">
                <a16:creationId xmlns:a16="http://schemas.microsoft.com/office/drawing/2014/main" id="{08F2E07D-29CD-860C-F115-191F7B571388}"/>
              </a:ext>
            </a:extLst>
          </p:cNvPr>
          <p:cNvSpPr>
            <a:spLocks noGrp="1"/>
          </p:cNvSpPr>
          <p:nvPr>
            <p:ph idx="1"/>
          </p:nvPr>
        </p:nvSpPr>
        <p:spPr/>
        <p:txBody>
          <a:bodyPr>
            <a:normAutofit lnSpcReduction="10000"/>
          </a:bodyPr>
          <a:lstStyle/>
          <a:p>
            <a:r>
              <a:rPr lang="en-US" sz="3300" b="1"/>
              <a:t>Data.norge.no</a:t>
            </a:r>
            <a:r>
              <a:rPr lang="en-US" sz="3300"/>
              <a:t> provides an overview of the data that organizations have and can share. The catalog facilitates compliance with the Open Data Directive (ODD) and offers users easier access to data. It also promotes fair competition by enabling data reuse for both commercial and non-commercial purposes.</a:t>
            </a:r>
          </a:p>
          <a:p>
            <a:r>
              <a:rPr lang="en-US" sz="3300" b="1"/>
              <a:t>Data.altinn.no</a:t>
            </a:r>
            <a:r>
              <a:rPr lang="en-US" sz="3300"/>
              <a:t> is designed to simplify information exchange between various organizations and the public sector, with the goal of reusing information that the public sector already holds.</a:t>
            </a:r>
          </a:p>
          <a:p>
            <a:pPr lvl="1"/>
            <a:r>
              <a:rPr lang="en-US" sz="2900"/>
              <a:t>Created so that other public agencies can build services on top of our solution in combination with other shared solutions. </a:t>
            </a:r>
          </a:p>
          <a:p>
            <a:pPr marL="0" indent="0">
              <a:buNone/>
            </a:pPr>
            <a:endParaRPr lang="nb-NO"/>
          </a:p>
        </p:txBody>
      </p:sp>
    </p:spTree>
    <p:extLst>
      <p:ext uri="{BB962C8B-B14F-4D97-AF65-F5344CB8AC3E}">
        <p14:creationId xmlns:p14="http://schemas.microsoft.com/office/powerpoint/2010/main" val="1653608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395FDE8-0A33-7EFB-5B87-1A7B7767B85C}"/>
              </a:ext>
            </a:extLst>
          </p:cNvPr>
          <p:cNvSpPr>
            <a:spLocks noGrp="1"/>
          </p:cNvSpPr>
          <p:nvPr>
            <p:ph type="title"/>
          </p:nvPr>
        </p:nvSpPr>
        <p:spPr/>
        <p:txBody>
          <a:bodyPr/>
          <a:lstStyle/>
          <a:p>
            <a:r>
              <a:rPr lang="nb-NO" err="1"/>
              <a:t>Practical</a:t>
            </a:r>
            <a:r>
              <a:rPr lang="nb-NO"/>
              <a:t> </a:t>
            </a:r>
            <a:r>
              <a:rPr lang="nb-NO" err="1"/>
              <a:t>examples</a:t>
            </a:r>
            <a:r>
              <a:rPr lang="nb-NO"/>
              <a:t> data </a:t>
            </a:r>
            <a:r>
              <a:rPr lang="nb-NO" err="1"/>
              <a:t>sharing</a:t>
            </a:r>
            <a:endParaRPr lang="nb-NO"/>
          </a:p>
        </p:txBody>
      </p:sp>
      <p:sp>
        <p:nvSpPr>
          <p:cNvPr id="3" name="Plassholder for innhold 2">
            <a:extLst>
              <a:ext uri="{FF2B5EF4-FFF2-40B4-BE49-F238E27FC236}">
                <a16:creationId xmlns:a16="http://schemas.microsoft.com/office/drawing/2014/main" id="{55FA0BFE-BD40-6A0F-0319-85075B1078FC}"/>
              </a:ext>
            </a:extLst>
          </p:cNvPr>
          <p:cNvSpPr>
            <a:spLocks noGrp="1"/>
          </p:cNvSpPr>
          <p:nvPr>
            <p:ph idx="1"/>
          </p:nvPr>
        </p:nvSpPr>
        <p:spPr/>
        <p:txBody>
          <a:bodyPr>
            <a:normAutofit fontScale="92500" lnSpcReduction="10000"/>
          </a:bodyPr>
          <a:lstStyle/>
          <a:p>
            <a:r>
              <a:rPr lang="nb-NO" err="1"/>
              <a:t>eBevis</a:t>
            </a:r>
            <a:r>
              <a:rPr lang="nb-NO"/>
              <a:t> (data.altinn.no)</a:t>
            </a:r>
          </a:p>
          <a:p>
            <a:pPr lvl="1"/>
            <a:r>
              <a:rPr lang="nb-NO" err="1"/>
              <a:t>Uses</a:t>
            </a:r>
            <a:r>
              <a:rPr lang="nb-NO"/>
              <a:t> data.altinn.no to </a:t>
            </a:r>
            <a:r>
              <a:rPr lang="nb-NO" err="1"/>
              <a:t>collect</a:t>
            </a:r>
            <a:r>
              <a:rPr lang="nb-NO"/>
              <a:t> </a:t>
            </a:r>
            <a:r>
              <a:rPr lang="nb-NO" err="1"/>
              <a:t>documents</a:t>
            </a:r>
            <a:r>
              <a:rPr lang="nb-NO"/>
              <a:t> (</a:t>
            </a:r>
            <a:r>
              <a:rPr lang="nb-NO" err="1"/>
              <a:t>once</a:t>
            </a:r>
            <a:r>
              <a:rPr lang="nb-NO"/>
              <a:t> </a:t>
            </a:r>
            <a:r>
              <a:rPr lang="nb-NO" err="1"/>
              <a:t>only</a:t>
            </a:r>
            <a:r>
              <a:rPr lang="nb-NO"/>
              <a:t>)</a:t>
            </a:r>
          </a:p>
          <a:p>
            <a:pPr lvl="2"/>
            <a:r>
              <a:rPr lang="en-US" err="1"/>
              <a:t>eBevis</a:t>
            </a:r>
            <a:r>
              <a:rPr lang="en-US"/>
              <a:t> is a Norwegian digital verification service that provides businesses and public entities with real-time, authoritative data on companies’ compliance with public requirements.</a:t>
            </a:r>
          </a:p>
          <a:p>
            <a:pPr lvl="1"/>
            <a:r>
              <a:rPr lang="nb-NO" err="1"/>
              <a:t>Tilda</a:t>
            </a:r>
            <a:r>
              <a:rPr lang="nb-NO"/>
              <a:t> (data.altinn.no)</a:t>
            </a:r>
          </a:p>
          <a:p>
            <a:pPr lvl="2"/>
            <a:r>
              <a:rPr lang="en-US"/>
              <a:t>It provides a standardized digital interface for real-time data access, allowing authorities to exchange regulatory information effectively.</a:t>
            </a:r>
          </a:p>
          <a:p>
            <a:pPr lvl="1"/>
            <a:r>
              <a:rPr lang="nb-NO" err="1"/>
              <a:t>Consent-based</a:t>
            </a:r>
            <a:r>
              <a:rPr lang="nb-NO"/>
              <a:t> </a:t>
            </a:r>
            <a:r>
              <a:rPr lang="nb-NO" err="1"/>
              <a:t>loan</a:t>
            </a:r>
            <a:r>
              <a:rPr lang="nb-NO"/>
              <a:t> </a:t>
            </a:r>
            <a:r>
              <a:rPr lang="nb-NO" err="1"/>
              <a:t>application</a:t>
            </a:r>
            <a:r>
              <a:rPr lang="nb-NO"/>
              <a:t> (Altinn </a:t>
            </a:r>
            <a:r>
              <a:rPr lang="nb-NO" err="1"/>
              <a:t>consent</a:t>
            </a:r>
            <a:r>
              <a:rPr lang="nb-NO"/>
              <a:t>) (</a:t>
            </a:r>
            <a:r>
              <a:rPr lang="nb-NO" err="1"/>
              <a:t>once</a:t>
            </a:r>
            <a:r>
              <a:rPr lang="nb-NO"/>
              <a:t> </a:t>
            </a:r>
            <a:r>
              <a:rPr lang="nb-NO" err="1"/>
              <a:t>only</a:t>
            </a:r>
            <a:r>
              <a:rPr lang="nb-NO"/>
              <a:t>)</a:t>
            </a:r>
          </a:p>
          <a:p>
            <a:pPr lvl="2"/>
            <a:r>
              <a:rPr lang="en-US"/>
              <a:t>Consent-based loan application is a digital solution that allows individuals to securely share their financial data with lenders for loan applications. With the user’s consent, the system retrieves necessary data directly from trusted sources, such as tax records or bank accounts</a:t>
            </a:r>
            <a:endParaRPr lang="nb-NO"/>
          </a:p>
        </p:txBody>
      </p:sp>
    </p:spTree>
    <p:extLst>
      <p:ext uri="{BB962C8B-B14F-4D97-AF65-F5344CB8AC3E}">
        <p14:creationId xmlns:p14="http://schemas.microsoft.com/office/powerpoint/2010/main" val="8432018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3CD6553-DCA8-8397-3CBE-DFD1C6FFBE0E}"/>
              </a:ext>
            </a:extLst>
          </p:cNvPr>
          <p:cNvSpPr>
            <a:spLocks noGrp="1"/>
          </p:cNvSpPr>
          <p:nvPr>
            <p:ph type="title"/>
          </p:nvPr>
        </p:nvSpPr>
        <p:spPr>
          <a:xfrm>
            <a:off x="2364232" y="1870857"/>
            <a:ext cx="12295197" cy="692497"/>
          </a:xfrm>
        </p:spPr>
        <p:txBody>
          <a:bodyPr/>
          <a:lstStyle/>
          <a:p>
            <a:r>
              <a:rPr lang="nb-NO" err="1"/>
              <a:t>Shared</a:t>
            </a:r>
            <a:r>
              <a:rPr lang="nb-NO"/>
              <a:t> Digital </a:t>
            </a:r>
            <a:r>
              <a:rPr lang="nb-NO" err="1"/>
              <a:t>solutions</a:t>
            </a:r>
            <a:r>
              <a:rPr lang="nb-NO"/>
              <a:t>, </a:t>
            </a:r>
            <a:r>
              <a:rPr lang="nb-NO" err="1"/>
              <a:t>building</a:t>
            </a:r>
            <a:r>
              <a:rPr lang="nb-NO"/>
              <a:t> </a:t>
            </a:r>
            <a:r>
              <a:rPr lang="nb-NO" err="1"/>
              <a:t>blocks</a:t>
            </a:r>
            <a:r>
              <a:rPr lang="nb-NO"/>
              <a:t> for digital services, most used.</a:t>
            </a:r>
          </a:p>
        </p:txBody>
      </p:sp>
      <p:sp>
        <p:nvSpPr>
          <p:cNvPr id="3" name="Plassholder for innhold 2">
            <a:extLst>
              <a:ext uri="{FF2B5EF4-FFF2-40B4-BE49-F238E27FC236}">
                <a16:creationId xmlns:a16="http://schemas.microsoft.com/office/drawing/2014/main" id="{08F2E07D-29CD-860C-F115-191F7B571388}"/>
              </a:ext>
            </a:extLst>
          </p:cNvPr>
          <p:cNvSpPr>
            <a:spLocks noGrp="1"/>
          </p:cNvSpPr>
          <p:nvPr>
            <p:ph idx="1"/>
          </p:nvPr>
        </p:nvSpPr>
        <p:spPr>
          <a:xfrm>
            <a:off x="2364232" y="3618653"/>
            <a:ext cx="12295197" cy="4473162"/>
          </a:xfrm>
        </p:spPr>
        <p:txBody>
          <a:bodyPr>
            <a:normAutofit fontScale="77500" lnSpcReduction="20000"/>
          </a:bodyPr>
          <a:lstStyle/>
          <a:p>
            <a:r>
              <a:rPr lang="en-US" sz="3300" b="1"/>
              <a:t>ID-Gateway/Machine Portal</a:t>
            </a:r>
          </a:p>
          <a:p>
            <a:pPr lvl="1"/>
            <a:r>
              <a:rPr lang="en-US" sz="2900"/>
              <a:t>The main entry point for end users and machines</a:t>
            </a:r>
          </a:p>
          <a:p>
            <a:r>
              <a:rPr lang="en-US" sz="3300" b="1"/>
              <a:t>Authorization</a:t>
            </a:r>
          </a:p>
          <a:p>
            <a:pPr lvl="1"/>
            <a:r>
              <a:rPr lang="en-US" sz="2900"/>
              <a:t>Authorization gives the opportunity to control who should be able to do what with which data in the public sector and in the interaction between public and private.​ </a:t>
            </a:r>
          </a:p>
          <a:p>
            <a:pPr lvl="1"/>
            <a:r>
              <a:rPr lang="en-US" sz="2900"/>
              <a:t>It is about giving powers so that, for example, employees can represent a business digitally.</a:t>
            </a:r>
          </a:p>
          <a:p>
            <a:r>
              <a:rPr lang="en-US" sz="3400" b="1"/>
              <a:t>Message box</a:t>
            </a:r>
          </a:p>
          <a:p>
            <a:pPr lvl="1"/>
            <a:r>
              <a:rPr lang="en-US" sz="2500"/>
              <a:t>Message box that is shared across government </a:t>
            </a:r>
            <a:r>
              <a:rPr lang="en-US" sz="2500" err="1"/>
              <a:t>agencys</a:t>
            </a:r>
            <a:endParaRPr lang="en-US" sz="2500"/>
          </a:p>
          <a:p>
            <a:pPr lvl="2"/>
            <a:r>
              <a:rPr lang="en-US" sz="2100"/>
              <a:t>End users are businesses, public sector and citizens</a:t>
            </a:r>
          </a:p>
          <a:p>
            <a:pPr marL="0" indent="0">
              <a:buNone/>
            </a:pPr>
            <a:endParaRPr lang="nb-NO"/>
          </a:p>
        </p:txBody>
      </p:sp>
    </p:spTree>
    <p:extLst>
      <p:ext uri="{BB962C8B-B14F-4D97-AF65-F5344CB8AC3E}">
        <p14:creationId xmlns:p14="http://schemas.microsoft.com/office/powerpoint/2010/main" val="16537416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6D8622B-01FD-24A1-E045-BA302FF1224B}"/>
              </a:ext>
            </a:extLst>
          </p:cNvPr>
          <p:cNvSpPr>
            <a:spLocks noGrp="1"/>
          </p:cNvSpPr>
          <p:nvPr>
            <p:ph type="title"/>
          </p:nvPr>
        </p:nvSpPr>
        <p:spPr/>
        <p:txBody>
          <a:bodyPr/>
          <a:lstStyle/>
          <a:p>
            <a:r>
              <a:rPr lang="nb-NO" err="1"/>
              <a:t>Practical</a:t>
            </a:r>
            <a:r>
              <a:rPr lang="nb-NO"/>
              <a:t> </a:t>
            </a:r>
            <a:r>
              <a:rPr lang="nb-NO" err="1"/>
              <a:t>examples</a:t>
            </a:r>
            <a:r>
              <a:rPr lang="nb-NO"/>
              <a:t> </a:t>
            </a:r>
            <a:r>
              <a:rPr lang="nb-NO" err="1"/>
              <a:t>solutions</a:t>
            </a:r>
            <a:endParaRPr lang="nb-NO"/>
          </a:p>
        </p:txBody>
      </p:sp>
      <p:sp>
        <p:nvSpPr>
          <p:cNvPr id="3" name="Plassholder for innhold 2">
            <a:extLst>
              <a:ext uri="{FF2B5EF4-FFF2-40B4-BE49-F238E27FC236}">
                <a16:creationId xmlns:a16="http://schemas.microsoft.com/office/drawing/2014/main" id="{6791D7EF-B85B-856C-A68A-B0DA980D6D9B}"/>
              </a:ext>
            </a:extLst>
          </p:cNvPr>
          <p:cNvSpPr>
            <a:spLocks noGrp="1"/>
          </p:cNvSpPr>
          <p:nvPr>
            <p:ph idx="1"/>
          </p:nvPr>
        </p:nvSpPr>
        <p:spPr/>
        <p:txBody>
          <a:bodyPr>
            <a:normAutofit/>
          </a:bodyPr>
          <a:lstStyle/>
          <a:p>
            <a:pPr marL="0" indent="0">
              <a:buNone/>
            </a:pPr>
            <a:r>
              <a:rPr lang="en-US" sz="2800"/>
              <a:t>If you've sold your car and need to transfer ownership to a new owner, start by visiting the Norwegian Public Roads Administration's website. Log in using </a:t>
            </a:r>
            <a:r>
              <a:rPr lang="en-US" sz="2800" b="1"/>
              <a:t>ID-</a:t>
            </a:r>
            <a:r>
              <a:rPr lang="en-US" sz="2800" b="1" err="1"/>
              <a:t>porten</a:t>
            </a:r>
            <a:r>
              <a:rPr lang="en-US" sz="2800"/>
              <a:t>, locate your vehicle, and enter the new owner’s details. The new owner will receive a </a:t>
            </a:r>
            <a:r>
              <a:rPr lang="en-US" sz="2800" b="1"/>
              <a:t>notification</a:t>
            </a:r>
            <a:r>
              <a:rPr lang="en-US" sz="2800"/>
              <a:t> to accept ownership. Once they confirm, they’ll be directed to the Tax Administration to pay the registration fee. Upon completion, a confirmation letter will be sent to your chosen </a:t>
            </a:r>
            <a:r>
              <a:rPr lang="en-US" sz="2800" b="1"/>
              <a:t>Digital Postbox</a:t>
            </a:r>
            <a:r>
              <a:rPr lang="en-US" sz="2800"/>
              <a:t>, officially finalizing the ownership transfer.</a:t>
            </a:r>
          </a:p>
          <a:p>
            <a:pPr marL="0" indent="0">
              <a:buNone/>
            </a:pPr>
            <a:endParaRPr lang="en-US" sz="2800"/>
          </a:p>
          <a:p>
            <a:pPr marL="0" indent="0">
              <a:buNone/>
            </a:pPr>
            <a:endParaRPr lang="en-US" sz="2800"/>
          </a:p>
          <a:p>
            <a:pPr marL="0" indent="0">
              <a:buNone/>
            </a:pPr>
            <a:endParaRPr lang="nb-NO" sz="2800"/>
          </a:p>
        </p:txBody>
      </p:sp>
      <p:pic>
        <p:nvPicPr>
          <p:cNvPr id="4" name="Bilde 3">
            <a:extLst>
              <a:ext uri="{FF2B5EF4-FFF2-40B4-BE49-F238E27FC236}">
                <a16:creationId xmlns:a16="http://schemas.microsoft.com/office/drawing/2014/main" id="{767D9C03-11AF-D741-15A7-3F8F01E98553}"/>
              </a:ext>
            </a:extLst>
          </p:cNvPr>
          <p:cNvPicPr>
            <a:picLocks noChangeAspect="1"/>
          </p:cNvPicPr>
          <p:nvPr/>
        </p:nvPicPr>
        <p:blipFill rotWithShape="1">
          <a:blip r:embed="rId3"/>
          <a:srcRect t="12470"/>
          <a:stretch/>
        </p:blipFill>
        <p:spPr>
          <a:xfrm>
            <a:off x="2364232" y="6092547"/>
            <a:ext cx="1667605" cy="2126035"/>
          </a:xfrm>
          <a:prstGeom prst="rect">
            <a:avLst/>
          </a:prstGeom>
        </p:spPr>
      </p:pic>
      <p:pic>
        <p:nvPicPr>
          <p:cNvPr id="5" name="Bilde 4">
            <a:extLst>
              <a:ext uri="{FF2B5EF4-FFF2-40B4-BE49-F238E27FC236}">
                <a16:creationId xmlns:a16="http://schemas.microsoft.com/office/drawing/2014/main" id="{42E83163-918B-B2AF-DEB4-4667DC730936}"/>
              </a:ext>
            </a:extLst>
          </p:cNvPr>
          <p:cNvPicPr>
            <a:picLocks noChangeAspect="1"/>
          </p:cNvPicPr>
          <p:nvPr/>
        </p:nvPicPr>
        <p:blipFill rotWithShape="1">
          <a:blip r:embed="rId4"/>
          <a:srcRect b="24064"/>
          <a:stretch/>
        </p:blipFill>
        <p:spPr>
          <a:xfrm>
            <a:off x="7534413" y="6259907"/>
            <a:ext cx="1665174" cy="2116589"/>
          </a:xfrm>
          <a:prstGeom prst="rect">
            <a:avLst/>
          </a:prstGeom>
        </p:spPr>
      </p:pic>
      <p:sp>
        <p:nvSpPr>
          <p:cNvPr id="6" name="Tittel 1">
            <a:extLst>
              <a:ext uri="{FF2B5EF4-FFF2-40B4-BE49-F238E27FC236}">
                <a16:creationId xmlns:a16="http://schemas.microsoft.com/office/drawing/2014/main" id="{B7F4A163-4F13-8434-6151-065EED0A203A}"/>
              </a:ext>
            </a:extLst>
          </p:cNvPr>
          <p:cNvSpPr txBox="1">
            <a:spLocks/>
          </p:cNvSpPr>
          <p:nvPr/>
        </p:nvSpPr>
        <p:spPr>
          <a:xfrm>
            <a:off x="3498761" y="7714749"/>
            <a:ext cx="4388653" cy="5038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National </a:t>
            </a:r>
            <a:r>
              <a:rPr kumimoji="0" lang="nb-NO" sz="2400" b="0" i="0" u="none" strike="noStrike" kern="1200" cap="none" spc="0" normalizeH="0" baseline="0" noProof="0" err="1">
                <a:ln>
                  <a:noFill/>
                </a:ln>
                <a:solidFill>
                  <a:prstClr val="black"/>
                </a:solidFill>
                <a:effectLst/>
                <a:uLnTx/>
                <a:uFillTx/>
                <a:latin typeface="Calibri" panose="020F0502020204030204"/>
                <a:ea typeface="+mj-ea"/>
                <a:cs typeface="+mj-cs"/>
              </a:rPr>
              <a:t>Population</a:t>
            </a: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Register</a:t>
            </a:r>
          </a:p>
        </p:txBody>
      </p:sp>
      <p:pic>
        <p:nvPicPr>
          <p:cNvPr id="7" name="Bilde 6">
            <a:extLst>
              <a:ext uri="{FF2B5EF4-FFF2-40B4-BE49-F238E27FC236}">
                <a16:creationId xmlns:a16="http://schemas.microsoft.com/office/drawing/2014/main" id="{9E9131BE-240C-54DF-6126-EBF27DF7986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89037" y="6259907"/>
            <a:ext cx="1408100" cy="1408100"/>
          </a:xfrm>
          <a:prstGeom prst="rect">
            <a:avLst/>
          </a:prstGeom>
        </p:spPr>
      </p:pic>
      <p:sp>
        <p:nvSpPr>
          <p:cNvPr id="9" name="TekstSylinder 8">
            <a:extLst>
              <a:ext uri="{FF2B5EF4-FFF2-40B4-BE49-F238E27FC236}">
                <a16:creationId xmlns:a16="http://schemas.microsoft.com/office/drawing/2014/main" id="{CE2F0E2D-23CD-6A1B-1DAE-FA81CBF72D2B}"/>
              </a:ext>
            </a:extLst>
          </p:cNvPr>
          <p:cNvSpPr txBox="1"/>
          <p:nvPr/>
        </p:nvSpPr>
        <p:spPr>
          <a:xfrm>
            <a:off x="11027171" y="5541468"/>
            <a:ext cx="4060847" cy="3228191"/>
          </a:xfrm>
          <a:prstGeom prst="rect">
            <a:avLst/>
          </a:prstGeom>
          <a:noFill/>
          <a:ln>
            <a:solidFill>
              <a:schemeClr val="accent1"/>
            </a:solidFill>
          </a:ln>
        </p:spPr>
        <p:txBody>
          <a:bodyPr wrap="square" rtlCol="0">
            <a:spAutoFit/>
          </a:bodyPr>
          <a:lstStyle/>
          <a:p>
            <a:r>
              <a:rPr lang="nb-NO"/>
              <a:t>Data </a:t>
            </a:r>
            <a:r>
              <a:rPr lang="nb-NO" err="1"/>
              <a:t>sharing</a:t>
            </a:r>
            <a:r>
              <a:rPr lang="nb-NO"/>
              <a:t> and </a:t>
            </a:r>
            <a:r>
              <a:rPr lang="nb-NO" err="1"/>
              <a:t>building</a:t>
            </a:r>
            <a:r>
              <a:rPr lang="nb-NO"/>
              <a:t> </a:t>
            </a:r>
            <a:r>
              <a:rPr lang="nb-NO" err="1"/>
              <a:t>blocks</a:t>
            </a:r>
            <a:r>
              <a:rPr lang="nb-NO"/>
              <a:t>.</a:t>
            </a:r>
          </a:p>
          <a:p>
            <a:endParaRPr lang="nb-NO"/>
          </a:p>
          <a:p>
            <a:r>
              <a:rPr lang="nb-NO"/>
              <a:t>If it </a:t>
            </a:r>
            <a:r>
              <a:rPr lang="nb-NO" err="1"/>
              <a:t>was</a:t>
            </a:r>
            <a:r>
              <a:rPr lang="nb-NO"/>
              <a:t> a business </a:t>
            </a:r>
            <a:r>
              <a:rPr lang="nb-NO" err="1"/>
              <a:t>you</a:t>
            </a:r>
            <a:r>
              <a:rPr lang="nb-NO"/>
              <a:t> </a:t>
            </a:r>
            <a:r>
              <a:rPr lang="nb-NO" err="1"/>
              <a:t>would</a:t>
            </a:r>
            <a:r>
              <a:rPr lang="nb-NO"/>
              <a:t> </a:t>
            </a:r>
            <a:r>
              <a:rPr lang="nb-NO" err="1"/>
              <a:t>use</a:t>
            </a:r>
            <a:r>
              <a:rPr lang="nb-NO"/>
              <a:t> Altinn </a:t>
            </a:r>
            <a:r>
              <a:rPr lang="en-US"/>
              <a:t>Authorization to check if the authenticated user could represent the business.</a:t>
            </a:r>
          </a:p>
          <a:p>
            <a:endParaRPr lang="nb-NO"/>
          </a:p>
        </p:txBody>
      </p:sp>
    </p:spTree>
    <p:extLst>
      <p:ext uri="{BB962C8B-B14F-4D97-AF65-F5344CB8AC3E}">
        <p14:creationId xmlns:p14="http://schemas.microsoft.com/office/powerpoint/2010/main" val="358429356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614E81B-8971-C8D2-B131-3A3738C957AC}"/>
              </a:ext>
            </a:extLst>
          </p:cNvPr>
          <p:cNvSpPr>
            <a:spLocks noGrp="1"/>
          </p:cNvSpPr>
          <p:nvPr>
            <p:ph type="title"/>
          </p:nvPr>
        </p:nvSpPr>
        <p:spPr/>
        <p:txBody>
          <a:bodyPr/>
          <a:lstStyle/>
          <a:p>
            <a:r>
              <a:rPr lang="nb-NO"/>
              <a:t>Altinn</a:t>
            </a:r>
          </a:p>
        </p:txBody>
      </p:sp>
      <p:sp>
        <p:nvSpPr>
          <p:cNvPr id="3" name="Plassholder for innhold 2">
            <a:extLst>
              <a:ext uri="{FF2B5EF4-FFF2-40B4-BE49-F238E27FC236}">
                <a16:creationId xmlns:a16="http://schemas.microsoft.com/office/drawing/2014/main" id="{F22A67F3-265C-296A-9EA4-A60CC768291F}"/>
              </a:ext>
            </a:extLst>
          </p:cNvPr>
          <p:cNvSpPr>
            <a:spLocks noGrp="1"/>
          </p:cNvSpPr>
          <p:nvPr>
            <p:ph idx="1"/>
          </p:nvPr>
        </p:nvSpPr>
        <p:spPr/>
        <p:txBody>
          <a:bodyPr>
            <a:normAutofit/>
          </a:bodyPr>
          <a:lstStyle/>
          <a:p>
            <a:pPr marL="0" indent="0">
              <a:buNone/>
            </a:pPr>
            <a:r>
              <a:rPr lang="en-US" sz="2800"/>
              <a:t>In the example above, you logged in to the Norwegian Public Roads Administration and used the building blocks offered by the Norwegian </a:t>
            </a:r>
            <a:r>
              <a:rPr lang="en-US" sz="2800" err="1"/>
              <a:t>Digitalisation</a:t>
            </a:r>
            <a:r>
              <a:rPr lang="en-US" sz="2800"/>
              <a:t> Agency (Digdir) for login, message boxes, and datasets like the National Population Register and the Business Register to enrich their service. </a:t>
            </a:r>
          </a:p>
          <a:p>
            <a:pPr marL="0" indent="0">
              <a:buNone/>
            </a:pPr>
            <a:r>
              <a:rPr lang="en-US" sz="2800"/>
              <a:t>Altinn offers all of this in a single package. Here, you can both create forms and have the building blocks integrated into the application. This allows citizens and businesses to interact through one portal, regardless of which government agency they are dealing with.</a:t>
            </a:r>
            <a:endParaRPr lang="nb-NO" sz="2800"/>
          </a:p>
        </p:txBody>
      </p:sp>
    </p:spTree>
    <p:extLst>
      <p:ext uri="{BB962C8B-B14F-4D97-AF65-F5344CB8AC3E}">
        <p14:creationId xmlns:p14="http://schemas.microsoft.com/office/powerpoint/2010/main" val="34763960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5285E5D-9ACD-9947-98F6-547EB6E5D07B}"/>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t="17776" b="13838"/>
          <a:stretch/>
        </p:blipFill>
        <p:spPr>
          <a:xfrm>
            <a:off x="2429533" y="996363"/>
            <a:ext cx="11396957" cy="6064258"/>
          </a:xfrm>
        </p:spPr>
      </p:pic>
    </p:spTree>
    <p:extLst>
      <p:ext uri="{BB962C8B-B14F-4D97-AF65-F5344CB8AC3E}">
        <p14:creationId xmlns:p14="http://schemas.microsoft.com/office/powerpoint/2010/main" val="1723230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CA856F8-11CB-3418-4A31-D30D2A4A2A2F}"/>
              </a:ext>
            </a:extLst>
          </p:cNvPr>
          <p:cNvSpPr>
            <a:spLocks noGrp="1"/>
          </p:cNvSpPr>
          <p:nvPr>
            <p:ph type="title"/>
          </p:nvPr>
        </p:nvSpPr>
        <p:spPr/>
        <p:txBody>
          <a:bodyPr/>
          <a:lstStyle/>
          <a:p>
            <a:r>
              <a:rPr lang="nb-NO"/>
              <a:t>Meeting agenda</a:t>
            </a:r>
          </a:p>
        </p:txBody>
      </p:sp>
      <p:sp>
        <p:nvSpPr>
          <p:cNvPr id="3" name="Plassholder for innhold 2">
            <a:extLst>
              <a:ext uri="{FF2B5EF4-FFF2-40B4-BE49-F238E27FC236}">
                <a16:creationId xmlns:a16="http://schemas.microsoft.com/office/drawing/2014/main" id="{BF8D8132-36BF-2472-0CBB-07D8262AB330}"/>
              </a:ext>
            </a:extLst>
          </p:cNvPr>
          <p:cNvSpPr>
            <a:spLocks noGrp="1"/>
          </p:cNvSpPr>
          <p:nvPr>
            <p:ph idx="1"/>
          </p:nvPr>
        </p:nvSpPr>
        <p:spPr>
          <a:xfrm>
            <a:off x="2364232" y="2453731"/>
            <a:ext cx="12295197" cy="5764851"/>
          </a:xfrm>
        </p:spPr>
        <p:txBody>
          <a:bodyPr>
            <a:normAutofit lnSpcReduction="10000"/>
          </a:bodyPr>
          <a:lstStyle/>
          <a:p>
            <a:pPr marL="0" indent="0">
              <a:buNone/>
            </a:pPr>
            <a:r>
              <a:rPr lang="en-GB" b="1"/>
              <a:t>15.00 -15.05 </a:t>
            </a:r>
          </a:p>
          <a:p>
            <a:pPr marL="0" indent="0">
              <a:buNone/>
            </a:pPr>
            <a:r>
              <a:rPr lang="en-GB"/>
              <a:t>About Digdir</a:t>
            </a:r>
          </a:p>
          <a:p>
            <a:pPr marL="0" indent="0">
              <a:buNone/>
            </a:pPr>
            <a:r>
              <a:rPr lang="en-GB" b="1"/>
              <a:t>15.05 - 15.40 </a:t>
            </a:r>
          </a:p>
          <a:p>
            <a:pPr marL="0" indent="0">
              <a:buNone/>
            </a:pPr>
            <a:r>
              <a:rPr lang="en-US"/>
              <a:t>Headlines from the latest Norwegian digitalization strategy “Digital Norway of the Future” covering 2024–2030.</a:t>
            </a:r>
          </a:p>
          <a:p>
            <a:pPr marL="0" indent="0">
              <a:buNone/>
            </a:pPr>
            <a:r>
              <a:rPr lang="en-US"/>
              <a:t>How we contribute to addressing some of the goals and challenges outlined in the strategy.</a:t>
            </a:r>
            <a:endParaRPr lang="en-US" b="1"/>
          </a:p>
          <a:p>
            <a:pPr marL="0" indent="0">
              <a:buNone/>
            </a:pPr>
            <a:r>
              <a:rPr lang="en-GB" b="1"/>
              <a:t>15.40 - 16.00 </a:t>
            </a:r>
            <a:r>
              <a:rPr lang="en-US"/>
              <a:t>Open for Questions and Discussion</a:t>
            </a:r>
            <a:endParaRPr lang="en-GB"/>
          </a:p>
        </p:txBody>
      </p:sp>
    </p:spTree>
    <p:extLst>
      <p:ext uri="{BB962C8B-B14F-4D97-AF65-F5344CB8AC3E}">
        <p14:creationId xmlns:p14="http://schemas.microsoft.com/office/powerpoint/2010/main" val="4200940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object, honeycomb&#10;&#10;Description automatically generated">
            <a:extLst>
              <a:ext uri="{FF2B5EF4-FFF2-40B4-BE49-F238E27FC236}">
                <a16:creationId xmlns:a16="http://schemas.microsoft.com/office/drawing/2014/main" id="{E3C70BBF-C1D0-4EFF-8A19-0D207A45CEC8}"/>
              </a:ext>
            </a:extLst>
          </p:cNvPr>
          <p:cNvPicPr>
            <a:picLocks noChangeAspect="1"/>
          </p:cNvPicPr>
          <p:nvPr/>
        </p:nvPicPr>
        <p:blipFill>
          <a:blip r:embed="rId3"/>
          <a:stretch>
            <a:fillRect/>
          </a:stretch>
        </p:blipFill>
        <p:spPr>
          <a:xfrm>
            <a:off x="4409" y="1340"/>
            <a:ext cx="16245596" cy="9141322"/>
          </a:xfrm>
          <a:prstGeom prst="rect">
            <a:avLst/>
          </a:prstGeom>
        </p:spPr>
      </p:pic>
      <p:sp>
        <p:nvSpPr>
          <p:cNvPr id="4" name="TekstSylinder 3">
            <a:extLst>
              <a:ext uri="{FF2B5EF4-FFF2-40B4-BE49-F238E27FC236}">
                <a16:creationId xmlns:a16="http://schemas.microsoft.com/office/drawing/2014/main" id="{4784F30F-4EE4-4418-BE61-B3E36E67EE8A}"/>
              </a:ext>
            </a:extLst>
          </p:cNvPr>
          <p:cNvSpPr txBox="1"/>
          <p:nvPr/>
        </p:nvSpPr>
        <p:spPr>
          <a:xfrm>
            <a:off x="2786911" y="498689"/>
            <a:ext cx="11514090" cy="954107"/>
          </a:xfrm>
          <a:prstGeom prst="rect">
            <a:avLst/>
          </a:prstGeom>
          <a:noFill/>
        </p:spPr>
        <p:txBody>
          <a:bodyPr wrap="square">
            <a:spAutoFit/>
          </a:bodyPr>
          <a:lstStyle/>
          <a:p>
            <a:r>
              <a:rPr lang="en-GB" sz="2800">
                <a:solidFill>
                  <a:srgbClr val="E8EAED"/>
                </a:solidFill>
                <a:latin typeface="arial" panose="020B0604020202020204" pitchFamily="34" charset="0"/>
              </a:rPr>
              <a:t>All Norwegian residents, businesses and organizations have user access to </a:t>
            </a:r>
            <a:r>
              <a:rPr lang="en-GB" sz="2800" err="1">
                <a:solidFill>
                  <a:srgbClr val="E8EAED"/>
                </a:solidFill>
                <a:latin typeface="arial" panose="020B0604020202020204" pitchFamily="34" charset="0"/>
              </a:rPr>
              <a:t>Altinn</a:t>
            </a:r>
            <a:endParaRPr lang="nb-NO" sz="3598">
              <a:solidFill>
                <a:schemeClr val="bg1"/>
              </a:solidFill>
              <a:latin typeface="Arial" panose="020B0604020202020204" pitchFamily="34" charset="0"/>
              <a:cs typeface="Arial" panose="020B0604020202020204" pitchFamily="34" charset="0"/>
            </a:endParaRPr>
          </a:p>
        </p:txBody>
      </p:sp>
      <p:sp>
        <p:nvSpPr>
          <p:cNvPr id="2" name="Plassholder for innhold 2">
            <a:extLst>
              <a:ext uri="{FF2B5EF4-FFF2-40B4-BE49-F238E27FC236}">
                <a16:creationId xmlns:a16="http://schemas.microsoft.com/office/drawing/2014/main" id="{6C4C25EA-56EE-AA4A-06F9-C9C076CDDD40}"/>
              </a:ext>
            </a:extLst>
          </p:cNvPr>
          <p:cNvSpPr txBox="1">
            <a:spLocks/>
          </p:cNvSpPr>
          <p:nvPr/>
        </p:nvSpPr>
        <p:spPr>
          <a:xfrm>
            <a:off x="7587746" y="2637896"/>
            <a:ext cx="6713255" cy="5624341"/>
          </a:xfrm>
          <a:prstGeom prst="rect">
            <a:avLst/>
          </a:prstGeom>
        </p:spPr>
        <p:txBody>
          <a:bodyPr vert="horz" lIns="145110" tIns="72556" rIns="145110" bIns="72556" rtlCol="0">
            <a:normAutofit lnSpcReduction="10000"/>
          </a:bodyPr>
          <a:lstStyle>
            <a:lvl1pPr marL="0" indent="0" algn="ctr" defTabSz="725759" rtl="0" eaLnBrk="1" latinLnBrk="0" hangingPunct="1">
              <a:spcBef>
                <a:spcPct val="20000"/>
              </a:spcBef>
              <a:buFont typeface="Arial"/>
              <a:buNone/>
              <a:defRPr sz="5100" kern="1200">
                <a:solidFill>
                  <a:schemeClr val="tx1">
                    <a:tint val="75000"/>
                  </a:schemeClr>
                </a:solidFill>
                <a:latin typeface="+mn-lt"/>
                <a:ea typeface="+mn-ea"/>
                <a:cs typeface="+mn-cs"/>
              </a:defRPr>
            </a:lvl1pPr>
            <a:lvl2pPr marL="725759" indent="0" algn="ctr" defTabSz="725759" rtl="0" eaLnBrk="1" latinLnBrk="0" hangingPunct="1">
              <a:spcBef>
                <a:spcPct val="20000"/>
              </a:spcBef>
              <a:buFont typeface="Arial"/>
              <a:buNone/>
              <a:defRPr sz="4400" kern="1200">
                <a:solidFill>
                  <a:schemeClr val="tx1">
                    <a:tint val="75000"/>
                  </a:schemeClr>
                </a:solidFill>
                <a:latin typeface="+mn-lt"/>
                <a:ea typeface="+mn-ea"/>
                <a:cs typeface="+mn-cs"/>
              </a:defRPr>
            </a:lvl2pPr>
            <a:lvl3pPr marL="1451519" indent="0" algn="ctr" defTabSz="725759" rtl="0" eaLnBrk="1" latinLnBrk="0" hangingPunct="1">
              <a:spcBef>
                <a:spcPct val="20000"/>
              </a:spcBef>
              <a:buFont typeface="Arial"/>
              <a:buNone/>
              <a:defRPr sz="3800" kern="1200">
                <a:solidFill>
                  <a:schemeClr val="tx1">
                    <a:tint val="75000"/>
                  </a:schemeClr>
                </a:solidFill>
                <a:latin typeface="+mn-lt"/>
                <a:ea typeface="+mn-ea"/>
                <a:cs typeface="+mn-cs"/>
              </a:defRPr>
            </a:lvl3pPr>
            <a:lvl4pPr marL="2177278" indent="0" algn="ctr" defTabSz="725759" rtl="0" eaLnBrk="1" latinLnBrk="0" hangingPunct="1">
              <a:spcBef>
                <a:spcPct val="20000"/>
              </a:spcBef>
              <a:buFont typeface="Arial"/>
              <a:buNone/>
              <a:defRPr sz="3200" kern="1200">
                <a:solidFill>
                  <a:schemeClr val="tx1">
                    <a:tint val="75000"/>
                  </a:schemeClr>
                </a:solidFill>
                <a:latin typeface="+mn-lt"/>
                <a:ea typeface="+mn-ea"/>
                <a:cs typeface="+mn-cs"/>
              </a:defRPr>
            </a:lvl4pPr>
            <a:lvl5pPr marL="2903037" indent="0" algn="ctr" defTabSz="725759" rtl="0" eaLnBrk="1" latinLnBrk="0" hangingPunct="1">
              <a:spcBef>
                <a:spcPct val="20000"/>
              </a:spcBef>
              <a:buFont typeface="Arial"/>
              <a:buNone/>
              <a:defRPr sz="3200" kern="1200">
                <a:solidFill>
                  <a:schemeClr val="tx1">
                    <a:tint val="75000"/>
                  </a:schemeClr>
                </a:solidFill>
                <a:latin typeface="+mn-lt"/>
                <a:ea typeface="+mn-ea"/>
                <a:cs typeface="+mn-cs"/>
              </a:defRPr>
            </a:lvl5pPr>
            <a:lvl6pPr marL="3628796" indent="0" algn="ctr" defTabSz="725759" rtl="0" eaLnBrk="1" latinLnBrk="0" hangingPunct="1">
              <a:spcBef>
                <a:spcPct val="20000"/>
              </a:spcBef>
              <a:buFont typeface="Arial"/>
              <a:buNone/>
              <a:defRPr sz="3200" kern="1200">
                <a:solidFill>
                  <a:schemeClr val="tx1">
                    <a:tint val="75000"/>
                  </a:schemeClr>
                </a:solidFill>
                <a:latin typeface="+mn-lt"/>
                <a:ea typeface="+mn-ea"/>
                <a:cs typeface="+mn-cs"/>
              </a:defRPr>
            </a:lvl6pPr>
            <a:lvl7pPr marL="4354556" indent="0" algn="ctr" defTabSz="725759" rtl="0" eaLnBrk="1" latinLnBrk="0" hangingPunct="1">
              <a:spcBef>
                <a:spcPct val="20000"/>
              </a:spcBef>
              <a:buFont typeface="Arial"/>
              <a:buNone/>
              <a:defRPr sz="3200" kern="1200">
                <a:solidFill>
                  <a:schemeClr val="tx1">
                    <a:tint val="75000"/>
                  </a:schemeClr>
                </a:solidFill>
                <a:latin typeface="+mn-lt"/>
                <a:ea typeface="+mn-ea"/>
                <a:cs typeface="+mn-cs"/>
              </a:defRPr>
            </a:lvl7pPr>
            <a:lvl8pPr marL="5080315" indent="0" algn="ctr" defTabSz="725759" rtl="0" eaLnBrk="1" latinLnBrk="0" hangingPunct="1">
              <a:spcBef>
                <a:spcPct val="20000"/>
              </a:spcBef>
              <a:buFont typeface="Arial"/>
              <a:buNone/>
              <a:defRPr sz="3200" kern="1200">
                <a:solidFill>
                  <a:schemeClr val="tx1">
                    <a:tint val="75000"/>
                  </a:schemeClr>
                </a:solidFill>
                <a:latin typeface="+mn-lt"/>
                <a:ea typeface="+mn-ea"/>
                <a:cs typeface="+mn-cs"/>
              </a:defRPr>
            </a:lvl8pPr>
            <a:lvl9pPr marL="5806074" indent="0" algn="ctr" defTabSz="725759" rtl="0" eaLnBrk="1" latinLnBrk="0" hangingPunct="1">
              <a:spcBef>
                <a:spcPct val="20000"/>
              </a:spcBef>
              <a:buFont typeface="Arial"/>
              <a:buNone/>
              <a:defRPr sz="3200" kern="1200">
                <a:solidFill>
                  <a:schemeClr val="tx1">
                    <a:tint val="75000"/>
                  </a:schemeClr>
                </a:solidFill>
                <a:latin typeface="+mn-lt"/>
                <a:ea typeface="+mn-ea"/>
                <a:cs typeface="+mn-cs"/>
              </a:defRPr>
            </a:lvl9pPr>
          </a:lstStyle>
          <a:p>
            <a:pPr marL="457064" indent="-457064" algn="l">
              <a:buFont typeface="Arial" panose="020B0604020202020204" pitchFamily="34" charset="0"/>
              <a:buChar char="•"/>
            </a:pPr>
            <a:r>
              <a:rPr lang="nb-NO" sz="2798">
                <a:solidFill>
                  <a:schemeClr val="bg1"/>
                </a:solidFill>
              </a:rPr>
              <a:t>User </a:t>
            </a:r>
            <a:r>
              <a:rPr lang="nb-NO" sz="2798" err="1">
                <a:solidFill>
                  <a:schemeClr val="bg1"/>
                </a:solidFill>
              </a:rPr>
              <a:t>mailbox</a:t>
            </a:r>
            <a:r>
              <a:rPr lang="nb-NO" sz="2798">
                <a:solidFill>
                  <a:schemeClr val="bg1"/>
                </a:solidFill>
              </a:rPr>
              <a:t> and </a:t>
            </a:r>
            <a:r>
              <a:rPr lang="nb-NO" sz="2798" err="1">
                <a:solidFill>
                  <a:schemeClr val="bg1"/>
                </a:solidFill>
              </a:rPr>
              <a:t>archive</a:t>
            </a:r>
            <a:endParaRPr lang="nb-NO" sz="2798">
              <a:solidFill>
                <a:schemeClr val="bg1"/>
              </a:solidFill>
            </a:endParaRPr>
          </a:p>
          <a:p>
            <a:pPr marL="457064" indent="-457064" algn="l">
              <a:buFont typeface="Arial" panose="020B0604020202020204" pitchFamily="34" charset="0"/>
              <a:buChar char="•"/>
            </a:pPr>
            <a:r>
              <a:rPr lang="nb-NO" sz="2798">
                <a:solidFill>
                  <a:schemeClr val="bg1"/>
                </a:solidFill>
              </a:rPr>
              <a:t>User </a:t>
            </a:r>
            <a:r>
              <a:rPr lang="nb-NO" sz="2798" err="1">
                <a:solidFill>
                  <a:schemeClr val="bg1"/>
                </a:solidFill>
              </a:rPr>
              <a:t>profile</a:t>
            </a:r>
            <a:endParaRPr lang="nb-NO" sz="2798">
              <a:solidFill>
                <a:schemeClr val="bg1"/>
              </a:solidFill>
            </a:endParaRPr>
          </a:p>
          <a:p>
            <a:pPr marL="457064" indent="-457064" algn="l">
              <a:buFont typeface="Arial" panose="020B0604020202020204" pitchFamily="34" charset="0"/>
              <a:buChar char="•"/>
            </a:pPr>
            <a:r>
              <a:rPr lang="nb-NO" sz="2798" err="1">
                <a:solidFill>
                  <a:schemeClr val="bg1"/>
                </a:solidFill>
              </a:rPr>
              <a:t>Overview</a:t>
            </a:r>
            <a:r>
              <a:rPr lang="nb-NO" sz="2798">
                <a:solidFill>
                  <a:schemeClr val="bg1"/>
                </a:solidFill>
              </a:rPr>
              <a:t> and </a:t>
            </a:r>
            <a:r>
              <a:rPr lang="nb-NO" sz="2798" err="1">
                <a:solidFill>
                  <a:schemeClr val="bg1"/>
                </a:solidFill>
              </a:rPr>
              <a:t>control</a:t>
            </a:r>
            <a:r>
              <a:rPr lang="nb-NO" sz="2798">
                <a:solidFill>
                  <a:schemeClr val="bg1"/>
                </a:solidFill>
              </a:rPr>
              <a:t> over </a:t>
            </a:r>
            <a:r>
              <a:rPr lang="nb-NO" sz="2798" err="1">
                <a:solidFill>
                  <a:schemeClr val="bg1"/>
                </a:solidFill>
              </a:rPr>
              <a:t>delegated</a:t>
            </a:r>
            <a:r>
              <a:rPr lang="nb-NO" sz="2798">
                <a:solidFill>
                  <a:schemeClr val="bg1"/>
                </a:solidFill>
              </a:rPr>
              <a:t> </a:t>
            </a:r>
            <a:r>
              <a:rPr lang="nb-NO" sz="2798" err="1">
                <a:solidFill>
                  <a:schemeClr val="bg1"/>
                </a:solidFill>
              </a:rPr>
              <a:t>access</a:t>
            </a:r>
            <a:r>
              <a:rPr lang="nb-NO" sz="2798">
                <a:solidFill>
                  <a:schemeClr val="bg1"/>
                </a:solidFill>
              </a:rPr>
              <a:t> and </a:t>
            </a:r>
            <a:r>
              <a:rPr lang="nb-NO" sz="2798" err="1">
                <a:solidFill>
                  <a:schemeClr val="bg1"/>
                </a:solidFill>
              </a:rPr>
              <a:t>consents</a:t>
            </a:r>
            <a:endParaRPr lang="nb-NO" sz="2798">
              <a:solidFill>
                <a:schemeClr val="bg1"/>
              </a:solidFill>
            </a:endParaRPr>
          </a:p>
          <a:p>
            <a:pPr marL="457064" indent="-457064" algn="l">
              <a:buFont typeface="Arial" panose="020B0604020202020204" pitchFamily="34" charset="0"/>
              <a:buChar char="•"/>
            </a:pPr>
            <a:r>
              <a:rPr lang="nb-NO" sz="2798">
                <a:solidFill>
                  <a:schemeClr val="bg1"/>
                </a:solidFill>
              </a:rPr>
              <a:t>The </a:t>
            </a:r>
            <a:r>
              <a:rPr lang="nb-NO" sz="2798" err="1">
                <a:solidFill>
                  <a:schemeClr val="bg1"/>
                </a:solidFill>
              </a:rPr>
              <a:t>user</a:t>
            </a:r>
            <a:r>
              <a:rPr lang="nb-NO" sz="2798">
                <a:solidFill>
                  <a:schemeClr val="bg1"/>
                </a:solidFill>
              </a:rPr>
              <a:t> </a:t>
            </a:r>
            <a:r>
              <a:rPr lang="nb-NO" sz="2798" err="1">
                <a:solidFill>
                  <a:schemeClr val="bg1"/>
                </a:solidFill>
              </a:rPr>
              <a:t>decides</a:t>
            </a:r>
            <a:r>
              <a:rPr lang="nb-NO" sz="2798">
                <a:solidFill>
                  <a:schemeClr val="bg1"/>
                </a:solidFill>
              </a:rPr>
              <a:t> for </a:t>
            </a:r>
            <a:r>
              <a:rPr lang="nb-NO" sz="2798" err="1">
                <a:solidFill>
                  <a:schemeClr val="bg1"/>
                </a:solidFill>
              </a:rPr>
              <a:t>himself</a:t>
            </a:r>
            <a:r>
              <a:rPr lang="nb-NO" sz="2798">
                <a:solidFill>
                  <a:schemeClr val="bg1"/>
                </a:solidFill>
              </a:rPr>
              <a:t> </a:t>
            </a:r>
            <a:r>
              <a:rPr lang="nb-NO" sz="2798" err="1">
                <a:solidFill>
                  <a:schemeClr val="bg1"/>
                </a:solidFill>
              </a:rPr>
              <a:t>how</a:t>
            </a:r>
            <a:r>
              <a:rPr lang="nb-NO" sz="2798">
                <a:solidFill>
                  <a:schemeClr val="bg1"/>
                </a:solidFill>
              </a:rPr>
              <a:t> to </a:t>
            </a:r>
            <a:r>
              <a:rPr lang="nb-NO" sz="2798" err="1">
                <a:solidFill>
                  <a:schemeClr val="bg1"/>
                </a:solidFill>
              </a:rPr>
              <a:t>take</a:t>
            </a:r>
            <a:r>
              <a:rPr lang="nb-NO" sz="2798">
                <a:solidFill>
                  <a:schemeClr val="bg1"/>
                </a:solidFill>
              </a:rPr>
              <a:t> </a:t>
            </a:r>
            <a:r>
              <a:rPr lang="nb-NO" sz="2798" err="1">
                <a:solidFill>
                  <a:schemeClr val="bg1"/>
                </a:solidFill>
              </a:rPr>
              <a:t>advantage</a:t>
            </a:r>
            <a:r>
              <a:rPr lang="nb-NO" sz="2798">
                <a:solidFill>
                  <a:schemeClr val="bg1"/>
                </a:solidFill>
              </a:rPr>
              <a:t> </a:t>
            </a:r>
            <a:r>
              <a:rPr lang="nb-NO" sz="2798" err="1">
                <a:solidFill>
                  <a:schemeClr val="bg1"/>
                </a:solidFill>
              </a:rPr>
              <a:t>of</a:t>
            </a:r>
            <a:r>
              <a:rPr lang="nb-NO" sz="2798">
                <a:solidFill>
                  <a:schemeClr val="bg1"/>
                </a:solidFill>
              </a:rPr>
              <a:t> Altinn</a:t>
            </a:r>
          </a:p>
          <a:p>
            <a:pPr marL="1182750" lvl="1" indent="-457064" algn="l">
              <a:buFont typeface="Arial" panose="020B0604020202020204" pitchFamily="34" charset="0"/>
              <a:buChar char="•"/>
            </a:pPr>
            <a:r>
              <a:rPr lang="nb-NO" sz="2098" err="1">
                <a:solidFill>
                  <a:schemeClr val="bg1"/>
                </a:solidFill>
              </a:rPr>
              <a:t>Through</a:t>
            </a:r>
            <a:r>
              <a:rPr lang="nb-NO" sz="2098">
                <a:solidFill>
                  <a:schemeClr val="bg1"/>
                </a:solidFill>
              </a:rPr>
              <a:t> a portal or via </a:t>
            </a:r>
            <a:r>
              <a:rPr lang="nb-NO" sz="2098" err="1">
                <a:solidFill>
                  <a:schemeClr val="bg1"/>
                </a:solidFill>
              </a:rPr>
              <a:t>external</a:t>
            </a:r>
            <a:r>
              <a:rPr lang="nb-NO" sz="2098">
                <a:solidFill>
                  <a:schemeClr val="bg1"/>
                </a:solidFill>
              </a:rPr>
              <a:t> </a:t>
            </a:r>
            <a:r>
              <a:rPr lang="nb-NO" sz="2098" err="1">
                <a:solidFill>
                  <a:schemeClr val="bg1"/>
                </a:solidFill>
              </a:rPr>
              <a:t>tools</a:t>
            </a:r>
            <a:r>
              <a:rPr lang="nb-NO" sz="2098">
                <a:solidFill>
                  <a:schemeClr val="bg1"/>
                </a:solidFill>
              </a:rPr>
              <a:t> </a:t>
            </a:r>
            <a:r>
              <a:rPr lang="nb-NO" sz="2098" err="1">
                <a:solidFill>
                  <a:schemeClr val="bg1"/>
                </a:solidFill>
              </a:rPr>
              <a:t>purchased</a:t>
            </a:r>
            <a:r>
              <a:rPr lang="nb-NO" sz="2098">
                <a:solidFill>
                  <a:schemeClr val="bg1"/>
                </a:solidFill>
              </a:rPr>
              <a:t> in </a:t>
            </a:r>
            <a:r>
              <a:rPr lang="nb-NO" sz="2098" err="1">
                <a:solidFill>
                  <a:schemeClr val="bg1"/>
                </a:solidFill>
              </a:rPr>
              <a:t>the</a:t>
            </a:r>
            <a:r>
              <a:rPr lang="nb-NO" sz="2098">
                <a:solidFill>
                  <a:schemeClr val="bg1"/>
                </a:solidFill>
              </a:rPr>
              <a:t> </a:t>
            </a:r>
            <a:r>
              <a:rPr lang="nb-NO" sz="2098" err="1">
                <a:solidFill>
                  <a:schemeClr val="bg1"/>
                </a:solidFill>
              </a:rPr>
              <a:t>market</a:t>
            </a:r>
            <a:endParaRPr lang="nb-NO" sz="2098">
              <a:solidFill>
                <a:schemeClr val="bg1"/>
              </a:solidFill>
            </a:endParaRPr>
          </a:p>
          <a:p>
            <a:pPr marL="457064" indent="-457064" algn="l">
              <a:buFont typeface="Arial" panose="020B0604020202020204" pitchFamily="34" charset="0"/>
              <a:buChar char="•"/>
            </a:pPr>
            <a:r>
              <a:rPr lang="nb-NO" sz="2798">
                <a:solidFill>
                  <a:schemeClr val="bg1"/>
                </a:solidFill>
              </a:rPr>
              <a:t>The </a:t>
            </a:r>
            <a:r>
              <a:rPr lang="nb-NO" sz="2798" err="1">
                <a:solidFill>
                  <a:schemeClr val="bg1"/>
                </a:solidFill>
              </a:rPr>
              <a:t>users</a:t>
            </a:r>
            <a:r>
              <a:rPr lang="nb-NO" sz="2798">
                <a:solidFill>
                  <a:schemeClr val="bg1"/>
                </a:solidFill>
              </a:rPr>
              <a:t> </a:t>
            </a:r>
            <a:r>
              <a:rPr lang="nb-NO" sz="2798" err="1">
                <a:solidFill>
                  <a:schemeClr val="bg1"/>
                </a:solidFill>
              </a:rPr>
              <a:t>relate</a:t>
            </a:r>
            <a:r>
              <a:rPr lang="nb-NO" sz="2798">
                <a:solidFill>
                  <a:schemeClr val="bg1"/>
                </a:solidFill>
              </a:rPr>
              <a:t> to </a:t>
            </a:r>
            <a:r>
              <a:rPr lang="nb-NO" sz="2798" err="1">
                <a:solidFill>
                  <a:schemeClr val="bg1"/>
                </a:solidFill>
              </a:rPr>
              <a:t>the</a:t>
            </a:r>
            <a:r>
              <a:rPr lang="nb-NO" sz="2798">
                <a:solidFill>
                  <a:schemeClr val="bg1"/>
                </a:solidFill>
              </a:rPr>
              <a:t> same </a:t>
            </a:r>
            <a:r>
              <a:rPr lang="nb-NO" sz="2798" err="1">
                <a:solidFill>
                  <a:schemeClr val="bg1"/>
                </a:solidFill>
              </a:rPr>
              <a:t>interface</a:t>
            </a:r>
            <a:r>
              <a:rPr lang="nb-NO" sz="2798">
                <a:solidFill>
                  <a:schemeClr val="bg1"/>
                </a:solidFill>
              </a:rPr>
              <a:t> </a:t>
            </a:r>
            <a:r>
              <a:rPr lang="nb-NO" sz="2798" err="1">
                <a:solidFill>
                  <a:schemeClr val="bg1"/>
                </a:solidFill>
              </a:rPr>
              <a:t>regardless</a:t>
            </a:r>
            <a:r>
              <a:rPr lang="nb-NO" sz="2798">
                <a:solidFill>
                  <a:schemeClr val="bg1"/>
                </a:solidFill>
              </a:rPr>
              <a:t> </a:t>
            </a:r>
            <a:r>
              <a:rPr lang="nb-NO" sz="2798" err="1">
                <a:solidFill>
                  <a:schemeClr val="bg1"/>
                </a:solidFill>
              </a:rPr>
              <a:t>of</a:t>
            </a:r>
            <a:r>
              <a:rPr lang="nb-NO" sz="2798">
                <a:solidFill>
                  <a:schemeClr val="bg1"/>
                </a:solidFill>
              </a:rPr>
              <a:t> </a:t>
            </a:r>
            <a:r>
              <a:rPr lang="nb-NO" sz="2798" err="1">
                <a:solidFill>
                  <a:schemeClr val="bg1"/>
                </a:solidFill>
              </a:rPr>
              <a:t>which</a:t>
            </a:r>
            <a:r>
              <a:rPr lang="nb-NO" sz="2798">
                <a:solidFill>
                  <a:schemeClr val="bg1"/>
                </a:solidFill>
              </a:rPr>
              <a:t> </a:t>
            </a:r>
            <a:r>
              <a:rPr lang="nb-NO" sz="2798" err="1">
                <a:solidFill>
                  <a:schemeClr val="bg1"/>
                </a:solidFill>
              </a:rPr>
              <a:t>public</a:t>
            </a:r>
            <a:r>
              <a:rPr lang="nb-NO" sz="2798">
                <a:solidFill>
                  <a:schemeClr val="bg1"/>
                </a:solidFill>
              </a:rPr>
              <a:t> body </a:t>
            </a:r>
            <a:r>
              <a:rPr lang="nb-NO" sz="2798" err="1">
                <a:solidFill>
                  <a:schemeClr val="bg1"/>
                </a:solidFill>
              </a:rPr>
              <a:t>they</a:t>
            </a:r>
            <a:r>
              <a:rPr lang="nb-NO" sz="2798">
                <a:solidFill>
                  <a:schemeClr val="bg1"/>
                </a:solidFill>
              </a:rPr>
              <a:t> have a </a:t>
            </a:r>
            <a:r>
              <a:rPr lang="nb-NO" sz="2798" err="1">
                <a:solidFill>
                  <a:schemeClr val="bg1"/>
                </a:solidFill>
              </a:rPr>
              <a:t>dialogue</a:t>
            </a:r>
            <a:r>
              <a:rPr lang="nb-NO" sz="2798">
                <a:solidFill>
                  <a:schemeClr val="bg1"/>
                </a:solidFill>
              </a:rPr>
              <a:t> </a:t>
            </a:r>
            <a:r>
              <a:rPr lang="nb-NO" sz="2798" err="1">
                <a:solidFill>
                  <a:schemeClr val="bg1"/>
                </a:solidFill>
              </a:rPr>
              <a:t>with</a:t>
            </a:r>
            <a:endParaRPr lang="nb-NO" sz="2798">
              <a:solidFill>
                <a:schemeClr val="bg1"/>
              </a:solidFill>
            </a:endParaRPr>
          </a:p>
          <a:p>
            <a:pPr marL="457064" indent="-457064" algn="l">
              <a:buFont typeface="Arial" panose="020B0604020202020204" pitchFamily="34" charset="0"/>
              <a:buChar char="•"/>
            </a:pPr>
            <a:r>
              <a:rPr lang="nb-NO" sz="2798" err="1">
                <a:solidFill>
                  <a:schemeClr val="bg1"/>
                </a:solidFill>
              </a:rPr>
              <a:t>Efficient</a:t>
            </a:r>
            <a:r>
              <a:rPr lang="nb-NO" sz="2798">
                <a:solidFill>
                  <a:schemeClr val="bg1"/>
                </a:solidFill>
              </a:rPr>
              <a:t> </a:t>
            </a:r>
            <a:r>
              <a:rPr lang="nb-NO" sz="2798" err="1">
                <a:solidFill>
                  <a:schemeClr val="bg1"/>
                </a:solidFill>
              </a:rPr>
              <a:t>workflow</a:t>
            </a:r>
            <a:r>
              <a:rPr lang="nb-NO" sz="2798">
                <a:solidFill>
                  <a:schemeClr val="bg1"/>
                </a:solidFill>
              </a:rPr>
              <a:t> </a:t>
            </a:r>
            <a:r>
              <a:rPr lang="nb-NO" sz="2798" err="1">
                <a:solidFill>
                  <a:schemeClr val="bg1"/>
                </a:solidFill>
              </a:rPr>
              <a:t>between</a:t>
            </a:r>
            <a:r>
              <a:rPr lang="nb-NO" sz="2798">
                <a:solidFill>
                  <a:schemeClr val="bg1"/>
                </a:solidFill>
              </a:rPr>
              <a:t> business, </a:t>
            </a:r>
            <a:r>
              <a:rPr lang="nb-NO" sz="2798" err="1">
                <a:solidFill>
                  <a:schemeClr val="bg1"/>
                </a:solidFill>
              </a:rPr>
              <a:t>assistants</a:t>
            </a:r>
            <a:r>
              <a:rPr lang="nb-NO" sz="2798">
                <a:solidFill>
                  <a:schemeClr val="bg1"/>
                </a:solidFill>
              </a:rPr>
              <a:t> and </a:t>
            </a:r>
            <a:r>
              <a:rPr lang="nb-NO" sz="2798" err="1">
                <a:solidFill>
                  <a:schemeClr val="bg1"/>
                </a:solidFill>
              </a:rPr>
              <a:t>the</a:t>
            </a:r>
            <a:r>
              <a:rPr lang="nb-NO" sz="2798">
                <a:solidFill>
                  <a:schemeClr val="bg1"/>
                </a:solidFill>
              </a:rPr>
              <a:t> </a:t>
            </a:r>
            <a:r>
              <a:rPr lang="nb-NO" sz="2798" err="1">
                <a:solidFill>
                  <a:schemeClr val="bg1"/>
                </a:solidFill>
              </a:rPr>
              <a:t>public</a:t>
            </a:r>
            <a:r>
              <a:rPr lang="nb-NO" sz="2798">
                <a:solidFill>
                  <a:schemeClr val="bg1"/>
                </a:solidFill>
              </a:rPr>
              <a:t> </a:t>
            </a:r>
            <a:r>
              <a:rPr lang="nb-NO" sz="2798" err="1">
                <a:solidFill>
                  <a:schemeClr val="bg1"/>
                </a:solidFill>
              </a:rPr>
              <a:t>sector</a:t>
            </a:r>
            <a:endParaRPr lang="nb-NO" sz="5098"/>
          </a:p>
        </p:txBody>
      </p:sp>
    </p:spTree>
    <p:extLst>
      <p:ext uri="{BB962C8B-B14F-4D97-AF65-F5344CB8AC3E}">
        <p14:creationId xmlns:p14="http://schemas.microsoft.com/office/powerpoint/2010/main" val="299911881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050870B-E25C-104A-A212-7934F3F9B6B7}"/>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9954107" y="1340"/>
            <a:ext cx="6298719" cy="9141322"/>
          </a:xfrm>
          <a:prstGeom prst="rect">
            <a:avLst/>
          </a:prstGeom>
        </p:spPr>
      </p:pic>
      <p:sp>
        <p:nvSpPr>
          <p:cNvPr id="3" name="Title 2">
            <a:extLst>
              <a:ext uri="{FF2B5EF4-FFF2-40B4-BE49-F238E27FC236}">
                <a16:creationId xmlns:a16="http://schemas.microsoft.com/office/drawing/2014/main" id="{125AFBAF-68F3-4BEA-A376-E51A719BE023}"/>
              </a:ext>
            </a:extLst>
          </p:cNvPr>
          <p:cNvSpPr>
            <a:spLocks noGrp="1"/>
          </p:cNvSpPr>
          <p:nvPr>
            <p:ph type="title"/>
          </p:nvPr>
        </p:nvSpPr>
        <p:spPr>
          <a:xfrm>
            <a:off x="674708" y="1288795"/>
            <a:ext cx="8773966" cy="1092692"/>
          </a:xfrm>
        </p:spPr>
        <p:txBody>
          <a:bodyPr>
            <a:normAutofit fontScale="90000"/>
          </a:bodyPr>
          <a:lstStyle/>
          <a:p>
            <a:r>
              <a:rPr lang="en-US"/>
              <a:t>The third generation of Altinn is built as </a:t>
            </a:r>
            <a:r>
              <a:rPr lang="en-US">
                <a:solidFill>
                  <a:schemeClr val="accent1"/>
                </a:solidFill>
              </a:rPr>
              <a:t>Free</a:t>
            </a:r>
            <a:r>
              <a:rPr lang="en-US"/>
              <a:t> and </a:t>
            </a:r>
            <a:r>
              <a:rPr lang="en-US">
                <a:solidFill>
                  <a:schemeClr val="accent1"/>
                </a:solidFill>
              </a:rPr>
              <a:t>Open-Source</a:t>
            </a:r>
            <a:r>
              <a:rPr lang="en-US"/>
              <a:t> software</a:t>
            </a:r>
          </a:p>
        </p:txBody>
      </p:sp>
      <p:sp>
        <p:nvSpPr>
          <p:cNvPr id="2" name="Content Placeholder 1">
            <a:extLst>
              <a:ext uri="{FF2B5EF4-FFF2-40B4-BE49-F238E27FC236}">
                <a16:creationId xmlns:a16="http://schemas.microsoft.com/office/drawing/2014/main" id="{5B3F2E15-0DEF-4950-9D80-1AE9C1829964}"/>
              </a:ext>
            </a:extLst>
          </p:cNvPr>
          <p:cNvSpPr>
            <a:spLocks noGrp="1"/>
          </p:cNvSpPr>
          <p:nvPr>
            <p:ph idx="1"/>
          </p:nvPr>
        </p:nvSpPr>
        <p:spPr>
          <a:xfrm>
            <a:off x="352407" y="2926519"/>
            <a:ext cx="9201704" cy="5764288"/>
          </a:xfrm>
        </p:spPr>
        <p:txBody>
          <a:bodyPr>
            <a:normAutofit/>
          </a:bodyPr>
          <a:lstStyle/>
          <a:p>
            <a:r>
              <a:rPr lang="en-US" sz="2400"/>
              <a:t>Possibility to share the platform as Open Source. The possibility to create an Open-Source community around the platform. No licensing cost</a:t>
            </a:r>
            <a:endParaRPr lang="en-US" sz="2666"/>
          </a:p>
          <a:p>
            <a:pPr marL="683458" indent="-609402"/>
            <a:r>
              <a:rPr lang="en-US" sz="2666"/>
              <a:t>Code is shared on </a:t>
            </a:r>
            <a:r>
              <a:rPr lang="en-US" sz="2666" err="1"/>
              <a:t>Github</a:t>
            </a:r>
            <a:endParaRPr lang="en-US" sz="2666"/>
          </a:p>
          <a:p>
            <a:pPr marL="683458" indent="-609402"/>
            <a:r>
              <a:rPr lang="en-US" sz="2666"/>
              <a:t>Backlog on </a:t>
            </a:r>
            <a:r>
              <a:rPr lang="en-US" sz="2666" err="1"/>
              <a:t>Github</a:t>
            </a:r>
            <a:endParaRPr lang="en-US" sz="2666"/>
          </a:p>
          <a:p>
            <a:pPr marL="683458" indent="-609402"/>
            <a:r>
              <a:rPr lang="en-US" sz="2666"/>
              <a:t>No closed source products used</a:t>
            </a:r>
          </a:p>
          <a:p>
            <a:pPr marL="683458" indent="-609402"/>
            <a:r>
              <a:rPr lang="en-US" sz="2666"/>
              <a:t>Others can reuse and modify components &amp; solutions</a:t>
            </a:r>
          </a:p>
          <a:p>
            <a:pPr marL="683458" indent="-609402"/>
            <a:r>
              <a:rPr lang="en-US" sz="2666">
                <a:hlinkClick r:id="rId4"/>
              </a:rPr>
              <a:t>https://docs.altinn.studio/community/about/open-source/</a:t>
            </a:r>
            <a:endParaRPr lang="en-US" sz="2666"/>
          </a:p>
          <a:p>
            <a:pPr marL="683458" indent="-609402"/>
            <a:endParaRPr lang="en-US" sz="2666"/>
          </a:p>
        </p:txBody>
      </p:sp>
      <p:sp>
        <p:nvSpPr>
          <p:cNvPr id="6" name="Slide Number Placeholder 4">
            <a:extLst>
              <a:ext uri="{FF2B5EF4-FFF2-40B4-BE49-F238E27FC236}">
                <a16:creationId xmlns:a16="http://schemas.microsoft.com/office/drawing/2014/main" id="{9DFA6D08-170C-BE4C-8E3F-2E612B32287F}"/>
              </a:ext>
            </a:extLst>
          </p:cNvPr>
          <p:cNvSpPr txBox="1">
            <a:spLocks/>
          </p:cNvSpPr>
          <p:nvPr/>
        </p:nvSpPr>
        <p:spPr>
          <a:xfrm>
            <a:off x="15338698" y="8690808"/>
            <a:ext cx="514131" cy="275086"/>
          </a:xfrm>
          <a:prstGeom prst="rect">
            <a:avLst/>
          </a:prstGeom>
        </p:spPr>
        <p:txBody>
          <a:bodyPr/>
          <a:lstStyle>
            <a:defPPr>
              <a:defRPr lang="en-US"/>
            </a:defPPr>
            <a:lvl1pPr marL="0" algn="l" defTabSz="914400" rtl="0" eaLnBrk="1" latinLnBrk="0" hangingPunct="1">
              <a:defRPr sz="800" kern="1200">
                <a:solidFill>
                  <a:schemeClr val="tx1">
                    <a:alpha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F9AC08D-23A9-440E-BCB9-AA1E9877CC38}" type="slidenum">
              <a:rPr lang="en-US" sz="1067"/>
              <a:pPr/>
              <a:t>21</a:t>
            </a:fld>
            <a:endParaRPr lang="en-US" sz="1067"/>
          </a:p>
        </p:txBody>
      </p:sp>
    </p:spTree>
    <p:extLst>
      <p:ext uri="{BB962C8B-B14F-4D97-AF65-F5344CB8AC3E}">
        <p14:creationId xmlns:p14="http://schemas.microsoft.com/office/powerpoint/2010/main" val="155166755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Ellipse 14">
            <a:extLst>
              <a:ext uri="{FF2B5EF4-FFF2-40B4-BE49-F238E27FC236}">
                <a16:creationId xmlns:a16="http://schemas.microsoft.com/office/drawing/2014/main" id="{71C26739-F60F-2D4A-AB1D-ABFDA731AEBA}"/>
              </a:ext>
            </a:extLst>
          </p:cNvPr>
          <p:cNvSpPr/>
          <p:nvPr/>
        </p:nvSpPr>
        <p:spPr>
          <a:xfrm>
            <a:off x="7571558" y="619179"/>
            <a:ext cx="11208032" cy="11208032"/>
          </a:xfrm>
          <a:prstGeom prst="ellipse">
            <a:avLst/>
          </a:prstGeom>
          <a:solidFill>
            <a:srgbClr val="1A2B3D"/>
          </a:solidFill>
          <a:ln>
            <a:noFill/>
          </a:ln>
          <a:effectLst>
            <a:outerShdw dist="23000"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5" name="Tittel 1"/>
          <p:cNvSpPr txBox="1">
            <a:spLocks/>
          </p:cNvSpPr>
          <p:nvPr/>
        </p:nvSpPr>
        <p:spPr bwMode="auto">
          <a:xfrm>
            <a:off x="2205466" y="1333840"/>
            <a:ext cx="8641436" cy="6602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35993" tIns="45711" rIns="35993" bIns="45711" numCol="1" rtlCol="0" anchor="t" anchorCtr="0" compatLnSpc="1">
            <a:prstTxWarp prst="textNoShape">
              <a:avLst/>
            </a:prstTxWarp>
            <a:noAutofit/>
          </a:bodyPr>
          <a:lstStyle>
            <a:lvl1pPr algn="l" defTabSz="1219085" rtl="0" eaLnBrk="1" latinLnBrk="0" hangingPunct="1">
              <a:lnSpc>
                <a:spcPct val="90000"/>
              </a:lnSpc>
              <a:spcBef>
                <a:spcPct val="0"/>
              </a:spcBef>
              <a:buNone/>
              <a:defRPr sz="3200" kern="1200">
                <a:solidFill>
                  <a:schemeClr val="dk2"/>
                </a:solidFill>
                <a:latin typeface="+mj-lt"/>
                <a:ea typeface="+mj-ea"/>
                <a:cs typeface="+mj-cs"/>
              </a:defRPr>
            </a:lvl1pPr>
          </a:lstStyle>
          <a:p>
            <a:pPr marL="0" marR="0" lvl="0" indent="0" algn="l" defTabSz="1219085" rtl="0" eaLnBrk="1" fontAlgn="auto" latinLnBrk="0" hangingPunct="1">
              <a:lnSpc>
                <a:spcPct val="90000"/>
              </a:lnSpc>
              <a:spcBef>
                <a:spcPct val="0"/>
              </a:spcBef>
              <a:spcAft>
                <a:spcPts val="0"/>
              </a:spcAft>
              <a:buClrTx/>
              <a:buSzTx/>
              <a:buFontTx/>
              <a:buNone/>
              <a:tabLst/>
              <a:defRPr/>
            </a:pPr>
            <a:r>
              <a:rPr kumimoji="0" lang="en-GB" sz="3599" b="0" i="0" u="none" strike="noStrike" kern="1200" cap="none" spc="0" normalizeH="0" baseline="0" noProof="0" err="1">
                <a:ln>
                  <a:noFill/>
                </a:ln>
                <a:solidFill>
                  <a:srgbClr val="1E2B3C"/>
                </a:solidFill>
                <a:effectLst/>
                <a:uLnTx/>
                <a:uFillTx/>
                <a:latin typeface="Arial" panose="020B0604020202020204" pitchFamily="34" charset="0"/>
                <a:ea typeface="+mj-ea"/>
                <a:cs typeface="Arial" panose="020B0604020202020204" pitchFamily="34" charset="0"/>
              </a:rPr>
              <a:t>elnnsyn</a:t>
            </a:r>
            <a:r>
              <a:rPr kumimoji="0" lang="en-GB" sz="3599" b="0" i="0" u="none" strike="noStrike" kern="1200" cap="none" spc="0" normalizeH="0" baseline="0" noProof="0">
                <a:ln>
                  <a:noFill/>
                </a:ln>
                <a:solidFill>
                  <a:srgbClr val="1E2B3C"/>
                </a:solidFill>
                <a:effectLst/>
                <a:uLnTx/>
                <a:uFillTx/>
                <a:latin typeface="Arial" panose="020B0604020202020204" pitchFamily="34" charset="0"/>
                <a:ea typeface="+mj-ea"/>
                <a:cs typeface="Arial" panose="020B0604020202020204" pitchFamily="34" charset="0"/>
              </a:rPr>
              <a:t>: (access to public documents) </a:t>
            </a:r>
            <a:endParaRPr kumimoji="0" lang="nb-NO" sz="3599" b="0" i="0" u="none" strike="sngStrike" kern="1200" cap="none" spc="0" normalizeH="0" baseline="0" noProof="0">
              <a:ln>
                <a:noFill/>
              </a:ln>
              <a:solidFill>
                <a:srgbClr val="1E2B3C"/>
              </a:solidFill>
              <a:effectLst/>
              <a:uLnTx/>
              <a:uFillTx/>
              <a:latin typeface="Arial" panose="020B0604020202020204" pitchFamily="34" charset="0"/>
              <a:ea typeface="+mj-ea"/>
              <a:cs typeface="Arial" panose="020B0604020202020204" pitchFamily="34" charset="0"/>
            </a:endParaRPr>
          </a:p>
        </p:txBody>
      </p:sp>
      <p:sp>
        <p:nvSpPr>
          <p:cNvPr id="6" name="Tittel 1"/>
          <p:cNvSpPr txBox="1">
            <a:spLocks/>
          </p:cNvSpPr>
          <p:nvPr/>
        </p:nvSpPr>
        <p:spPr bwMode="auto">
          <a:xfrm>
            <a:off x="2338673" y="2185482"/>
            <a:ext cx="6924825" cy="6602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35993" tIns="45711" rIns="35993" bIns="45711" numCol="1" rtlCol="0" anchor="t" anchorCtr="0" compatLnSpc="1">
            <a:prstTxWarp prst="textNoShape">
              <a:avLst/>
            </a:prstTxWarp>
            <a:noAutofit/>
          </a:bodyPr>
          <a:lstStyle>
            <a:lvl1pPr algn="l" defTabSz="1219085" rtl="0" eaLnBrk="1" latinLnBrk="0" hangingPunct="1">
              <a:lnSpc>
                <a:spcPct val="90000"/>
              </a:lnSpc>
              <a:spcBef>
                <a:spcPct val="0"/>
              </a:spcBef>
              <a:buNone/>
              <a:defRPr sz="3200" kern="1200">
                <a:solidFill>
                  <a:schemeClr val="dk2"/>
                </a:solidFill>
                <a:latin typeface="+mj-lt"/>
                <a:ea typeface="+mj-ea"/>
                <a:cs typeface="+mj-cs"/>
              </a:defRPr>
            </a:lvl1pPr>
          </a:lstStyle>
          <a:p>
            <a:pPr marL="0" marR="0" lvl="0" indent="0" algn="l" defTabSz="1219085" rtl="0" eaLnBrk="1" fontAlgn="auto" latinLnBrk="0" hangingPunct="1">
              <a:lnSpc>
                <a:spcPct val="90000"/>
              </a:lnSpc>
              <a:spcBef>
                <a:spcPct val="0"/>
              </a:spcBef>
              <a:spcAft>
                <a:spcPts val="0"/>
              </a:spcAft>
              <a:buClrTx/>
              <a:buSzTx/>
              <a:buFontTx/>
              <a:buNone/>
              <a:tabLst/>
              <a:defRPr/>
            </a:pPr>
            <a:r>
              <a:rPr kumimoji="0" lang="en-GB" sz="2000" b="0" i="0" u="none" strike="noStrike" kern="1200" cap="none" spc="0" normalizeH="0" baseline="0" noProof="0">
                <a:ln>
                  <a:noFill/>
                </a:ln>
                <a:solidFill>
                  <a:srgbClr val="0070C0"/>
                </a:solidFill>
                <a:effectLst/>
                <a:uLnTx/>
                <a:uFillTx/>
                <a:latin typeface="Arial" panose="020B0604020202020204" pitchFamily="34" charset="0"/>
                <a:ea typeface="+mj-ea"/>
                <a:cs typeface="Arial" panose="020B0604020202020204" pitchFamily="34" charset="0"/>
              </a:rPr>
              <a:t>– common publishing service for public records </a:t>
            </a:r>
            <a:br>
              <a:rPr kumimoji="0" lang="nb-NO" altLang="nb-NO" sz="2000" b="0" i="0" u="none" strike="noStrike" kern="1200" cap="none" spc="0" normalizeH="0" baseline="0" noProof="0">
                <a:ln>
                  <a:noFill/>
                </a:ln>
                <a:solidFill>
                  <a:srgbClr val="0070C0"/>
                </a:solidFill>
                <a:effectLst/>
                <a:uLnTx/>
                <a:uFillTx/>
                <a:latin typeface="Arial" panose="020B0604020202020204" pitchFamily="34" charset="0"/>
                <a:ea typeface="+mj-ea"/>
                <a:cs typeface="Arial" panose="020B0604020202020204" pitchFamily="34" charset="0"/>
              </a:rPr>
            </a:br>
            <a:r>
              <a:rPr kumimoji="0" lang="en-GB" sz="2000" b="0" i="0" u="none" strike="noStrike" kern="1200" cap="none" spc="0" normalizeH="0" baseline="0" noProof="0">
                <a:ln>
                  <a:noFill/>
                </a:ln>
                <a:solidFill>
                  <a:srgbClr val="0070C0"/>
                </a:solidFill>
                <a:effectLst/>
                <a:uLnTx/>
                <a:uFillTx/>
                <a:latin typeface="Arial" panose="020B0604020202020204" pitchFamily="34" charset="0"/>
                <a:ea typeface="+mj-ea"/>
                <a:cs typeface="Arial" panose="020B0604020202020204" pitchFamily="34" charset="0"/>
              </a:rPr>
              <a:t>and documents of public agencies</a:t>
            </a:r>
            <a:endParaRPr kumimoji="0" lang="nb-NO" sz="2000" b="0" i="0" u="none" strike="sngStrike" kern="1200" cap="none" spc="0" normalizeH="0" baseline="0" noProof="0">
              <a:ln>
                <a:noFill/>
              </a:ln>
              <a:solidFill>
                <a:srgbClr val="0070C0"/>
              </a:solidFill>
              <a:effectLst/>
              <a:uLnTx/>
              <a:uFillTx/>
              <a:latin typeface="Arial" panose="020B0604020202020204" pitchFamily="34" charset="0"/>
              <a:ea typeface="+mj-ea"/>
              <a:cs typeface="Arial" panose="020B0604020202020204" pitchFamily="34" charset="0"/>
            </a:endParaRPr>
          </a:p>
        </p:txBody>
      </p:sp>
      <p:sp>
        <p:nvSpPr>
          <p:cNvPr id="7" name="Rektangel 1">
            <a:extLst>
              <a:ext uri="{FF2B5EF4-FFF2-40B4-BE49-F238E27FC236}">
                <a16:creationId xmlns:a16="http://schemas.microsoft.com/office/drawing/2014/main" id="{6A00EF07-5924-48A2-B17E-FE8C68AAF172}"/>
              </a:ext>
            </a:extLst>
          </p:cNvPr>
          <p:cNvSpPr/>
          <p:nvPr/>
        </p:nvSpPr>
        <p:spPr>
          <a:xfrm>
            <a:off x="1050346" y="3075922"/>
            <a:ext cx="5820597" cy="5386090"/>
          </a:xfrm>
          <a:prstGeom prst="rect">
            <a:avLst/>
          </a:prstGeom>
        </p:spPr>
        <p:txBody>
          <a:bodyPr wrap="square" rtlCol="0">
            <a:sp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rPr>
              <a:t>“Our management wants to make sure we are an open and transparent organisation. </a:t>
            </a:r>
          </a:p>
          <a:p>
            <a:pPr marL="0" marR="0" lvl="0" indent="0" algn="l" defTabSz="1149949" rtl="0" eaLnBrk="1" fontAlgn="auto" latinLnBrk="0" hangingPunct="1">
              <a:lnSpc>
                <a:spcPct val="100000"/>
              </a:lnSpc>
              <a:spcBef>
                <a:spcPts val="0"/>
              </a:spcBef>
              <a:spcAft>
                <a:spcPts val="0"/>
              </a:spcAft>
              <a:buClrTx/>
              <a:buSzTx/>
              <a:buFontTx/>
              <a:buNone/>
              <a:tabLst/>
              <a:defRPr/>
            </a:pPr>
            <a:endParaRPr kumimoji="0" lang="nb-NO" sz="28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endParaRPr>
          </a:p>
          <a:p>
            <a:pPr marL="0" marR="0" lvl="0" indent="0" algn="l" defTabSz="1149949"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rPr>
              <a:t>Full-text publishing means we can save 60 days of work a year on processing right of access requests”</a:t>
            </a:r>
          </a:p>
          <a:p>
            <a:pPr marL="0" marR="0" lvl="0" indent="0" algn="l" defTabSz="1149949"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endParaRPr>
          </a:p>
          <a:p>
            <a:pPr marL="0" marR="0" lvl="0" indent="0" algn="l" defTabSz="1149949"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rPr>
              <a:t>—</a:t>
            </a:r>
          </a:p>
          <a:p>
            <a:pPr marL="0" marR="0" lvl="0" indent="0" algn="l" defTabSz="1149949"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rPr>
              <a:t>Anne Mette </a:t>
            </a:r>
            <a:r>
              <a:rPr kumimoji="0" lang="en-GB" sz="2400" b="0" i="0" u="none" strike="noStrike" kern="1200" cap="none" spc="0" normalizeH="0" baseline="0" noProof="0" err="1">
                <a:ln>
                  <a:noFill/>
                </a:ln>
                <a:solidFill>
                  <a:srgbClr val="1E2B3C"/>
                </a:solidFill>
                <a:effectLst/>
                <a:uLnTx/>
                <a:uFillTx/>
                <a:latin typeface="Arial" panose="020B0604020202020204" pitchFamily="34" charset="0"/>
                <a:ea typeface="+mn-ea"/>
                <a:cs typeface="Arial" panose="020B0604020202020204" pitchFamily="34" charset="0"/>
              </a:rPr>
              <a:t>Hjelle</a:t>
            </a:r>
            <a:r>
              <a:rPr kumimoji="0" lang="en-GB" sz="24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rPr>
              <a:t>, </a:t>
            </a:r>
          </a:p>
          <a:p>
            <a:pPr marL="0" marR="0" lvl="0" indent="0" algn="l" defTabSz="1149949"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rPr>
              <a:t>Norwegian Gambling and Foundation Authority</a:t>
            </a:r>
          </a:p>
        </p:txBody>
      </p:sp>
      <p:sp>
        <p:nvSpPr>
          <p:cNvPr id="10" name="TekstSylinder 9">
            <a:extLst>
              <a:ext uri="{FF2B5EF4-FFF2-40B4-BE49-F238E27FC236}">
                <a16:creationId xmlns:a16="http://schemas.microsoft.com/office/drawing/2014/main" id="{3BBAD124-B85B-4142-B2EE-EC88A8A05CC7}"/>
              </a:ext>
            </a:extLst>
          </p:cNvPr>
          <p:cNvSpPr txBox="1"/>
          <p:nvPr/>
        </p:nvSpPr>
        <p:spPr>
          <a:xfrm>
            <a:off x="9263498" y="3183442"/>
            <a:ext cx="5653269" cy="3939540"/>
          </a:xfrm>
          <a:prstGeom prst="rect">
            <a:avLst/>
          </a:prstGeom>
          <a:noFill/>
        </p:spPr>
        <p:txBody>
          <a:bodyPr wrap="square" rtlCol="0" anchor="t">
            <a:spAutoFit/>
          </a:bodyPr>
          <a:lstStyle/>
          <a:p>
            <a:pPr marL="0" marR="0" lvl="0" indent="0" algn="l" defTabSz="914217" rtl="0" eaLnBrk="0" fontAlgn="base" latinLnBrk="0" hangingPunct="0">
              <a:lnSpc>
                <a:spcPct val="100000"/>
              </a:lnSpc>
              <a:spcBef>
                <a:spcPct val="0"/>
              </a:spcBef>
              <a:spcAft>
                <a:spcPct val="0"/>
              </a:spcAft>
              <a:buClrTx/>
              <a:buSzTx/>
              <a:buFontTx/>
              <a:buNone/>
              <a:tabLst/>
              <a:defRPr/>
            </a:pPr>
            <a:r>
              <a:rPr kumimoji="0" lang="en-GB" sz="28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“The access enabled by </a:t>
            </a:r>
            <a:r>
              <a:rPr kumimoji="0" lang="en-GB" sz="2800" b="1"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eInnsyn</a:t>
            </a:r>
            <a:r>
              <a:rPr kumimoji="0" lang="en-GB" sz="28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contributes to transparency </a:t>
            </a:r>
          </a:p>
          <a:p>
            <a:pPr marL="0" marR="0" lvl="0" indent="0" algn="l" defTabSz="914217" rtl="0" eaLnBrk="0" fontAlgn="base" latinLnBrk="0" hangingPunct="0">
              <a:lnSpc>
                <a:spcPct val="100000"/>
              </a:lnSpc>
              <a:spcBef>
                <a:spcPct val="0"/>
              </a:spcBef>
              <a:spcAft>
                <a:spcPct val="0"/>
              </a:spcAft>
              <a:buClrTx/>
              <a:buSzTx/>
              <a:buFontTx/>
              <a:buNone/>
              <a:tabLst/>
              <a:defRPr/>
            </a:pPr>
            <a:r>
              <a:rPr kumimoji="0" lang="en-GB" sz="28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and democracy in Norway.”</a:t>
            </a:r>
          </a:p>
          <a:p>
            <a:pPr marL="0" marR="0" lvl="0" indent="0" algn="l" defTabSz="914217" rtl="0" eaLnBrk="0" fontAlgn="base" latinLnBrk="0" hangingPunct="0">
              <a:lnSpc>
                <a:spcPct val="100000"/>
              </a:lnSpc>
              <a:spcBef>
                <a:spcPct val="0"/>
              </a:spcBef>
              <a:spcAft>
                <a:spcPct val="0"/>
              </a:spcAft>
              <a:buClrTx/>
              <a:buSzTx/>
              <a:buFontTx/>
              <a:buNone/>
              <a:tabLst/>
              <a:defRPr/>
            </a:pPr>
            <a:br>
              <a:rPr kumimoji="0" lang="nb-NO" sz="2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GB" sz="2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t>
            </a:r>
          </a:p>
          <a:p>
            <a:pPr marL="0" marR="0" lvl="0" indent="0" algn="l" defTabSz="914217"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Journalist </a:t>
            </a:r>
          </a:p>
          <a:p>
            <a:pPr marL="0" marR="0" lvl="0" indent="0" algn="l" defTabSz="914217"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Lars O. </a:t>
            </a:r>
            <a:r>
              <a:rPr kumimoji="0" lang="en-GB" sz="2400" b="0"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Gulbrandsen</a:t>
            </a:r>
            <a:r>
              <a:rPr kumimoji="0" lang="en-GB" sz="2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t>
            </a:r>
          </a:p>
          <a:p>
            <a:pPr marL="0" marR="0" lvl="0" indent="0" algn="l" defTabSz="914217"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Dagbladet</a:t>
            </a:r>
          </a:p>
          <a:p>
            <a:pPr marL="0" marR="0" lvl="0" indent="0" algn="l" defTabSz="914217" rtl="0" eaLnBrk="0" fontAlgn="base" latinLnBrk="0" hangingPunct="0">
              <a:lnSpc>
                <a:spcPct val="100000"/>
              </a:lnSpc>
              <a:spcBef>
                <a:spcPct val="0"/>
              </a:spcBef>
              <a:spcAft>
                <a:spcPct val="0"/>
              </a:spcAft>
              <a:buClrTx/>
              <a:buSzTx/>
              <a:buFontTx/>
              <a:buNone/>
              <a:tabLst/>
              <a:defRPr/>
            </a:pPr>
            <a:endParaRPr kumimoji="0" lang="nb-NO"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2" name="TekstSylinder 10">
            <a:extLst>
              <a:ext uri="{FF2B5EF4-FFF2-40B4-BE49-F238E27FC236}">
                <a16:creationId xmlns:a16="http://schemas.microsoft.com/office/drawing/2014/main" id="{165744FD-5E94-4739-A7AC-B19F6F04F6FE}"/>
              </a:ext>
            </a:extLst>
          </p:cNvPr>
          <p:cNvSpPr txBox="1"/>
          <p:nvPr/>
        </p:nvSpPr>
        <p:spPr>
          <a:xfrm>
            <a:off x="9263499" y="6883466"/>
            <a:ext cx="4213238" cy="1384976"/>
          </a:xfrm>
          <a:prstGeom prst="rect">
            <a:avLst/>
          </a:prstGeom>
        </p:spPr>
        <p:txBody>
          <a:bodyPr rot="0" spcFirstLastPara="0" vertOverflow="overflow" horzOverflow="overflow" vert="horz" wrap="square" lIns="91422" tIns="45711" rIns="91422" bIns="45711" numCol="1" spcCol="0" rtlCol="0" fromWordArt="0" anchor="t" anchorCtr="0" forceAA="0" compatLnSpc="1">
            <a:prstTxWarp prst="textNoShape">
              <a:avLst/>
            </a:prstTxWarp>
            <a:sp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Approx. 60 million government documents available for access.</a:t>
            </a:r>
          </a:p>
        </p:txBody>
      </p:sp>
      <p:pic>
        <p:nvPicPr>
          <p:cNvPr id="16" name="Bilde 3" descr="Et bilde som inneholder tekst, utklipp&#10;&#10;Automatisk generert beskrivelse">
            <a:extLst>
              <a:ext uri="{FF2B5EF4-FFF2-40B4-BE49-F238E27FC236}">
                <a16:creationId xmlns:a16="http://schemas.microsoft.com/office/drawing/2014/main" id="{16A87640-067B-9D45-9B03-0D3B2D6FD890}"/>
              </a:ext>
            </a:extLst>
          </p:cNvPr>
          <p:cNvPicPr>
            <a:picLocks noChangeAspect="1"/>
          </p:cNvPicPr>
          <p:nvPr/>
        </p:nvPicPr>
        <p:blipFill>
          <a:blip r:embed="rId3"/>
          <a:stretch>
            <a:fillRect/>
          </a:stretch>
        </p:blipFill>
        <p:spPr>
          <a:xfrm>
            <a:off x="13431938" y="8144246"/>
            <a:ext cx="2744009" cy="440785"/>
          </a:xfrm>
          <a:prstGeom prst="rect">
            <a:avLst/>
          </a:prstGeom>
        </p:spPr>
      </p:pic>
      <p:pic>
        <p:nvPicPr>
          <p:cNvPr id="13" name="Bilde 12">
            <a:extLst>
              <a:ext uri="{FF2B5EF4-FFF2-40B4-BE49-F238E27FC236}">
                <a16:creationId xmlns:a16="http://schemas.microsoft.com/office/drawing/2014/main" id="{D5D54D06-D401-7A4C-B2FC-7034277E3BCD}"/>
              </a:ext>
            </a:extLst>
          </p:cNvPr>
          <p:cNvPicPr>
            <a:picLocks noChangeAspect="1"/>
          </p:cNvPicPr>
          <p:nvPr/>
        </p:nvPicPr>
        <p:blipFill>
          <a:blip r:embed="rId4"/>
          <a:stretch>
            <a:fillRect/>
          </a:stretch>
        </p:blipFill>
        <p:spPr>
          <a:xfrm>
            <a:off x="803683" y="1163867"/>
            <a:ext cx="1290271" cy="1458567"/>
          </a:xfrm>
          <a:prstGeom prst="rect">
            <a:avLst/>
          </a:prstGeom>
        </p:spPr>
      </p:pic>
    </p:spTree>
    <p:extLst>
      <p:ext uri="{BB962C8B-B14F-4D97-AF65-F5344CB8AC3E}">
        <p14:creationId xmlns:p14="http://schemas.microsoft.com/office/powerpoint/2010/main" val="31209114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2DA3FC08-C06E-FA61-5DD0-6355A6686061}"/>
              </a:ext>
            </a:extLst>
          </p:cNvPr>
          <p:cNvPicPr>
            <a:picLocks noChangeAspect="1"/>
          </p:cNvPicPr>
          <p:nvPr/>
        </p:nvPicPr>
        <p:blipFill>
          <a:blip r:embed="rId2"/>
          <a:stretch>
            <a:fillRect/>
          </a:stretch>
        </p:blipFill>
        <p:spPr>
          <a:xfrm>
            <a:off x="2014527" y="0"/>
            <a:ext cx="10874541" cy="9144000"/>
          </a:xfrm>
          <a:prstGeom prst="rect">
            <a:avLst/>
          </a:prstGeom>
        </p:spPr>
      </p:pic>
    </p:spTree>
    <p:extLst>
      <p:ext uri="{BB962C8B-B14F-4D97-AF65-F5344CB8AC3E}">
        <p14:creationId xmlns:p14="http://schemas.microsoft.com/office/powerpoint/2010/main" val="8002544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8" name="Avrundet rektangel 7">
            <a:extLst>
              <a:ext uri="{FF2B5EF4-FFF2-40B4-BE49-F238E27FC236}">
                <a16:creationId xmlns:a16="http://schemas.microsoft.com/office/drawing/2014/main" id="{7B0919AF-60E2-C2E0-A87C-65090F69B7F4}"/>
              </a:ext>
            </a:extLst>
          </p:cNvPr>
          <p:cNvSpPr/>
          <p:nvPr/>
        </p:nvSpPr>
        <p:spPr>
          <a:xfrm>
            <a:off x="4493682" y="319537"/>
            <a:ext cx="7283669" cy="17185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b-NO" sz="2800" b="1">
                <a:solidFill>
                  <a:schemeClr val="tx1"/>
                </a:solidFill>
              </a:rPr>
              <a:t>STORTINGET </a:t>
            </a:r>
            <a:br>
              <a:rPr lang="nb-NO" sz="2800" b="1"/>
            </a:br>
            <a:r>
              <a:rPr lang="nb-NO" sz="2800" b="1">
                <a:solidFill>
                  <a:schemeClr val="tx1"/>
                </a:solidFill>
              </a:rPr>
              <a:t>(Parliament)</a:t>
            </a:r>
          </a:p>
        </p:txBody>
      </p:sp>
      <p:sp>
        <p:nvSpPr>
          <p:cNvPr id="10" name="Avrundet rektangel 9">
            <a:extLst>
              <a:ext uri="{FF2B5EF4-FFF2-40B4-BE49-F238E27FC236}">
                <a16:creationId xmlns:a16="http://schemas.microsoft.com/office/drawing/2014/main" id="{3A737FE0-9C5D-2BF5-D890-2DAB944ED987}"/>
              </a:ext>
            </a:extLst>
          </p:cNvPr>
          <p:cNvSpPr/>
          <p:nvPr/>
        </p:nvSpPr>
        <p:spPr>
          <a:xfrm>
            <a:off x="5323149" y="2379696"/>
            <a:ext cx="5608113" cy="1645682"/>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b-NO" sz="2800" b="1">
                <a:solidFill>
                  <a:schemeClr val="tx1"/>
                </a:solidFill>
              </a:rPr>
              <a:t>Regjeringen </a:t>
            </a:r>
            <a:br>
              <a:rPr lang="nb-NO" sz="2800" b="1"/>
            </a:br>
            <a:r>
              <a:rPr lang="nb-NO" sz="2800" b="1">
                <a:solidFill>
                  <a:schemeClr val="tx1"/>
                </a:solidFill>
              </a:rPr>
              <a:t>(</a:t>
            </a:r>
            <a:r>
              <a:rPr lang="nb-NO" sz="2800" b="1" err="1">
                <a:solidFill>
                  <a:schemeClr val="tx1"/>
                </a:solidFill>
              </a:rPr>
              <a:t>Government</a:t>
            </a:r>
            <a:r>
              <a:rPr lang="nb-NO" sz="2800" b="1">
                <a:solidFill>
                  <a:schemeClr val="tx1"/>
                </a:solidFill>
              </a:rPr>
              <a:t>)</a:t>
            </a:r>
          </a:p>
        </p:txBody>
      </p:sp>
      <p:sp>
        <p:nvSpPr>
          <p:cNvPr id="26" name="Avrundet rektangel 25">
            <a:extLst>
              <a:ext uri="{FF2B5EF4-FFF2-40B4-BE49-F238E27FC236}">
                <a16:creationId xmlns:a16="http://schemas.microsoft.com/office/drawing/2014/main" id="{8A9B294E-E400-6296-A2E9-46F53869EB96}"/>
              </a:ext>
            </a:extLst>
          </p:cNvPr>
          <p:cNvSpPr/>
          <p:nvPr/>
        </p:nvSpPr>
        <p:spPr>
          <a:xfrm>
            <a:off x="7925551"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25" name="Avrundet rektangel 24">
            <a:extLst>
              <a:ext uri="{FF2B5EF4-FFF2-40B4-BE49-F238E27FC236}">
                <a16:creationId xmlns:a16="http://schemas.microsoft.com/office/drawing/2014/main" id="{30371C2B-E407-1849-BFEF-0C9B3F0F2079}"/>
              </a:ext>
            </a:extLst>
          </p:cNvPr>
          <p:cNvSpPr/>
          <p:nvPr/>
        </p:nvSpPr>
        <p:spPr>
          <a:xfrm>
            <a:off x="7673639"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27" name="Avrundet rektangel 26">
            <a:extLst>
              <a:ext uri="{FF2B5EF4-FFF2-40B4-BE49-F238E27FC236}">
                <a16:creationId xmlns:a16="http://schemas.microsoft.com/office/drawing/2014/main" id="{6BB4AB6E-61F1-8E95-8CD2-AD70948FA640}"/>
              </a:ext>
            </a:extLst>
          </p:cNvPr>
          <p:cNvSpPr/>
          <p:nvPr/>
        </p:nvSpPr>
        <p:spPr>
          <a:xfrm>
            <a:off x="7400033"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28" name="Avrundet rektangel 27">
            <a:extLst>
              <a:ext uri="{FF2B5EF4-FFF2-40B4-BE49-F238E27FC236}">
                <a16:creationId xmlns:a16="http://schemas.microsoft.com/office/drawing/2014/main" id="{D5F4A709-2B2D-0173-4586-738EB9546847}"/>
              </a:ext>
            </a:extLst>
          </p:cNvPr>
          <p:cNvSpPr/>
          <p:nvPr/>
        </p:nvSpPr>
        <p:spPr>
          <a:xfrm>
            <a:off x="7148121"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29" name="Avrundet rektangel 28">
            <a:extLst>
              <a:ext uri="{FF2B5EF4-FFF2-40B4-BE49-F238E27FC236}">
                <a16:creationId xmlns:a16="http://schemas.microsoft.com/office/drawing/2014/main" id="{979F783D-36E2-0A12-EC34-8D41859FA3F3}"/>
              </a:ext>
            </a:extLst>
          </p:cNvPr>
          <p:cNvSpPr/>
          <p:nvPr/>
        </p:nvSpPr>
        <p:spPr>
          <a:xfrm>
            <a:off x="6898772"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38" name="Avrundet rektangel 37">
            <a:extLst>
              <a:ext uri="{FF2B5EF4-FFF2-40B4-BE49-F238E27FC236}">
                <a16:creationId xmlns:a16="http://schemas.microsoft.com/office/drawing/2014/main" id="{3D847B93-2E7F-2370-74CA-C044E101E4DC}"/>
              </a:ext>
            </a:extLst>
          </p:cNvPr>
          <p:cNvSpPr/>
          <p:nvPr/>
        </p:nvSpPr>
        <p:spPr>
          <a:xfrm>
            <a:off x="6646860"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39" name="Avrundet rektangel 38">
            <a:extLst>
              <a:ext uri="{FF2B5EF4-FFF2-40B4-BE49-F238E27FC236}">
                <a16:creationId xmlns:a16="http://schemas.microsoft.com/office/drawing/2014/main" id="{952E2528-070D-2B43-51CA-16D12289B145}"/>
              </a:ext>
            </a:extLst>
          </p:cNvPr>
          <p:cNvSpPr/>
          <p:nvPr/>
        </p:nvSpPr>
        <p:spPr>
          <a:xfrm>
            <a:off x="6373254"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0" name="Avrundet rektangel 39">
            <a:extLst>
              <a:ext uri="{FF2B5EF4-FFF2-40B4-BE49-F238E27FC236}">
                <a16:creationId xmlns:a16="http://schemas.microsoft.com/office/drawing/2014/main" id="{E72E2BF0-1445-7FD9-0F9F-C40D30DFBF31}"/>
              </a:ext>
            </a:extLst>
          </p:cNvPr>
          <p:cNvSpPr/>
          <p:nvPr/>
        </p:nvSpPr>
        <p:spPr>
          <a:xfrm>
            <a:off x="6121342"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1" name="Avrundet rektangel 40">
            <a:extLst>
              <a:ext uri="{FF2B5EF4-FFF2-40B4-BE49-F238E27FC236}">
                <a16:creationId xmlns:a16="http://schemas.microsoft.com/office/drawing/2014/main" id="{B4A2B127-06CC-C596-A791-B55DE3453BD1}"/>
              </a:ext>
            </a:extLst>
          </p:cNvPr>
          <p:cNvSpPr/>
          <p:nvPr/>
        </p:nvSpPr>
        <p:spPr>
          <a:xfrm>
            <a:off x="5856979"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2" name="Avrundet rektangel 41">
            <a:extLst>
              <a:ext uri="{FF2B5EF4-FFF2-40B4-BE49-F238E27FC236}">
                <a16:creationId xmlns:a16="http://schemas.microsoft.com/office/drawing/2014/main" id="{177F1515-1C4B-69BA-C714-651DE9FDE03F}"/>
              </a:ext>
            </a:extLst>
          </p:cNvPr>
          <p:cNvSpPr/>
          <p:nvPr/>
        </p:nvSpPr>
        <p:spPr>
          <a:xfrm>
            <a:off x="5605067"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3" name="Avrundet rektangel 42">
            <a:extLst>
              <a:ext uri="{FF2B5EF4-FFF2-40B4-BE49-F238E27FC236}">
                <a16:creationId xmlns:a16="http://schemas.microsoft.com/office/drawing/2014/main" id="{3FD2BC86-F594-1DB3-76AB-4B94FE98725B}"/>
              </a:ext>
            </a:extLst>
          </p:cNvPr>
          <p:cNvSpPr/>
          <p:nvPr/>
        </p:nvSpPr>
        <p:spPr>
          <a:xfrm>
            <a:off x="5331461"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4" name="Avrundet rektangel 43">
            <a:extLst>
              <a:ext uri="{FF2B5EF4-FFF2-40B4-BE49-F238E27FC236}">
                <a16:creationId xmlns:a16="http://schemas.microsoft.com/office/drawing/2014/main" id="{83F2EE02-1E1D-3D3A-7138-FF5E4E42AB8C}"/>
              </a:ext>
            </a:extLst>
          </p:cNvPr>
          <p:cNvSpPr/>
          <p:nvPr/>
        </p:nvSpPr>
        <p:spPr>
          <a:xfrm>
            <a:off x="5079549"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5" name="Avrundet rektangel 44">
            <a:extLst>
              <a:ext uri="{FF2B5EF4-FFF2-40B4-BE49-F238E27FC236}">
                <a16:creationId xmlns:a16="http://schemas.microsoft.com/office/drawing/2014/main" id="{BE416BEB-BEA1-282A-6B44-BA626DA7CA7C}"/>
              </a:ext>
            </a:extLst>
          </p:cNvPr>
          <p:cNvSpPr/>
          <p:nvPr/>
        </p:nvSpPr>
        <p:spPr>
          <a:xfrm>
            <a:off x="4827637"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6" name="Avrundet rektangel 45">
            <a:extLst>
              <a:ext uri="{FF2B5EF4-FFF2-40B4-BE49-F238E27FC236}">
                <a16:creationId xmlns:a16="http://schemas.microsoft.com/office/drawing/2014/main" id="{8247AC3F-3EFD-3D78-BFD2-A7BC2F097497}"/>
              </a:ext>
            </a:extLst>
          </p:cNvPr>
          <p:cNvSpPr/>
          <p:nvPr/>
        </p:nvSpPr>
        <p:spPr>
          <a:xfrm>
            <a:off x="4554031"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7" name="Avrundet rektangel 46">
            <a:extLst>
              <a:ext uri="{FF2B5EF4-FFF2-40B4-BE49-F238E27FC236}">
                <a16:creationId xmlns:a16="http://schemas.microsoft.com/office/drawing/2014/main" id="{32A3D50D-9E98-6722-A2F0-1BF84327205C}"/>
              </a:ext>
            </a:extLst>
          </p:cNvPr>
          <p:cNvSpPr/>
          <p:nvPr/>
        </p:nvSpPr>
        <p:spPr>
          <a:xfrm>
            <a:off x="4302119"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11" name="Avrundet rektangel 10">
            <a:extLst>
              <a:ext uri="{FF2B5EF4-FFF2-40B4-BE49-F238E27FC236}">
                <a16:creationId xmlns:a16="http://schemas.microsoft.com/office/drawing/2014/main" id="{26D26417-5DD9-245D-B7CE-5F39C786438B}"/>
              </a:ext>
            </a:extLst>
          </p:cNvPr>
          <p:cNvSpPr/>
          <p:nvPr/>
        </p:nvSpPr>
        <p:spPr>
          <a:xfrm>
            <a:off x="2629178" y="4439853"/>
            <a:ext cx="6940940"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800" b="1">
                <a:solidFill>
                  <a:schemeClr val="tx1"/>
                </a:solidFill>
              </a:rPr>
              <a:t>Ministry </a:t>
            </a:r>
            <a:r>
              <a:rPr lang="nb-NO" sz="2800" b="1" err="1">
                <a:solidFill>
                  <a:schemeClr val="tx1"/>
                </a:solidFill>
              </a:rPr>
              <a:t>of</a:t>
            </a:r>
            <a:r>
              <a:rPr lang="nb-NO" sz="2800" b="1">
                <a:solidFill>
                  <a:schemeClr val="tx1"/>
                </a:solidFill>
              </a:rPr>
              <a:t> </a:t>
            </a:r>
            <a:r>
              <a:rPr lang="nb-NO" sz="2800" b="1" err="1">
                <a:solidFill>
                  <a:schemeClr val="tx1"/>
                </a:solidFill>
              </a:rPr>
              <a:t>Digitalisation</a:t>
            </a:r>
            <a:r>
              <a:rPr lang="nb-NO" sz="2800" b="1">
                <a:solidFill>
                  <a:schemeClr val="tx1"/>
                </a:solidFill>
              </a:rPr>
              <a:t> and </a:t>
            </a:r>
            <a:br>
              <a:rPr lang="nb-NO" sz="2800" b="1">
                <a:solidFill>
                  <a:schemeClr val="tx1"/>
                </a:solidFill>
              </a:rPr>
            </a:br>
            <a:r>
              <a:rPr lang="nb-NO" sz="2800" b="1">
                <a:solidFill>
                  <a:schemeClr val="tx1"/>
                </a:solidFill>
              </a:rPr>
              <a:t>Public </a:t>
            </a:r>
            <a:r>
              <a:rPr lang="nb-NO" sz="2800" b="1" err="1">
                <a:solidFill>
                  <a:schemeClr val="tx1"/>
                </a:solidFill>
              </a:rPr>
              <a:t>Governance</a:t>
            </a:r>
            <a:endParaRPr lang="nb-NO" sz="2800" b="1">
              <a:solidFill>
                <a:schemeClr val="tx1"/>
              </a:solidFill>
            </a:endParaRPr>
          </a:p>
        </p:txBody>
      </p:sp>
      <p:sp>
        <p:nvSpPr>
          <p:cNvPr id="48" name="Avrundet rektangel 47">
            <a:extLst>
              <a:ext uri="{FF2B5EF4-FFF2-40B4-BE49-F238E27FC236}">
                <a16:creationId xmlns:a16="http://schemas.microsoft.com/office/drawing/2014/main" id="{D9E71137-D445-1473-4CDA-92A48A2DB8A4}"/>
              </a:ext>
            </a:extLst>
          </p:cNvPr>
          <p:cNvSpPr/>
          <p:nvPr/>
        </p:nvSpPr>
        <p:spPr>
          <a:xfrm>
            <a:off x="2629178" y="6500011"/>
            <a:ext cx="6940940" cy="2202555"/>
          </a:xfrm>
          <a:prstGeom prst="roundRect">
            <a:avLst/>
          </a:prstGeom>
          <a:solidFill>
            <a:srgbClr val="E6A920"/>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br>
              <a:rPr lang="nb-NO" sz="2800" b="1" i="0">
                <a:effectLst/>
                <a:highlight>
                  <a:srgbClr val="E6A920"/>
                </a:highlight>
                <a:latin typeface="Inter" panose="02000503000000020004" pitchFamily="2" charset="0"/>
              </a:rPr>
            </a:br>
            <a:br>
              <a:rPr lang="nb-NO" sz="2800" b="1" i="0">
                <a:effectLst/>
                <a:highlight>
                  <a:srgbClr val="E6A920"/>
                </a:highlight>
                <a:latin typeface="Inter" panose="02000503000000020004" pitchFamily="2" charset="0"/>
              </a:rPr>
            </a:br>
            <a:r>
              <a:rPr lang="nb-NO" sz="2800" b="1" i="0">
                <a:solidFill>
                  <a:srgbClr val="1E2B3C"/>
                </a:solidFill>
                <a:effectLst/>
                <a:highlight>
                  <a:srgbClr val="E6A920"/>
                </a:highlight>
                <a:latin typeface="Inter"/>
              </a:rPr>
              <a:t>Norwegian </a:t>
            </a:r>
            <a:r>
              <a:rPr lang="nb-NO" sz="2800" b="1" i="0" err="1">
                <a:solidFill>
                  <a:srgbClr val="1E2B3C"/>
                </a:solidFill>
                <a:effectLst/>
                <a:highlight>
                  <a:srgbClr val="E6A920"/>
                </a:highlight>
                <a:latin typeface="Inter"/>
              </a:rPr>
              <a:t>Digitalisation</a:t>
            </a:r>
            <a:r>
              <a:rPr lang="nb-NO" sz="2800" b="1" i="0">
                <a:solidFill>
                  <a:srgbClr val="1E2B3C"/>
                </a:solidFill>
                <a:effectLst/>
                <a:highlight>
                  <a:srgbClr val="E6A920"/>
                </a:highlight>
                <a:latin typeface="Inter"/>
              </a:rPr>
              <a:t> </a:t>
            </a:r>
            <a:br>
              <a:rPr lang="nb-NO" sz="2800" b="1" i="0">
                <a:effectLst/>
                <a:highlight>
                  <a:srgbClr val="E6A920"/>
                </a:highlight>
                <a:latin typeface="Inter" panose="02000503000000020004" pitchFamily="2" charset="0"/>
              </a:rPr>
            </a:br>
            <a:r>
              <a:rPr lang="nb-NO" sz="2800" b="1" i="0" err="1">
                <a:solidFill>
                  <a:srgbClr val="1E2B3C"/>
                </a:solidFill>
                <a:effectLst/>
                <a:highlight>
                  <a:srgbClr val="E6A920"/>
                </a:highlight>
                <a:latin typeface="Inter"/>
              </a:rPr>
              <a:t>Agency</a:t>
            </a:r>
            <a:endParaRPr lang="nb-NO" sz="2800" b="1">
              <a:solidFill>
                <a:schemeClr val="tx1"/>
              </a:solidFill>
              <a:highlight>
                <a:srgbClr val="E6A920"/>
              </a:highlight>
              <a:latin typeface="Inter"/>
            </a:endParaRPr>
          </a:p>
        </p:txBody>
      </p:sp>
      <p:pic>
        <p:nvPicPr>
          <p:cNvPr id="6" name="Plassholder for bilde 5" descr="Et bilde som inneholder symbol, Rektangel, design&#10;&#10;Automatisk generert beskrivelse">
            <a:extLst>
              <a:ext uri="{FF2B5EF4-FFF2-40B4-BE49-F238E27FC236}">
                <a16:creationId xmlns:a16="http://schemas.microsoft.com/office/drawing/2014/main" id="{BCA84CD5-66EC-ABA5-50B8-EB92A2ADD32E}"/>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14818" b="14818"/>
          <a:stretch>
            <a:fillRect/>
          </a:stretch>
        </p:blipFill>
        <p:spPr>
          <a:xfrm>
            <a:off x="9826220" y="585547"/>
            <a:ext cx="1302949" cy="1049109"/>
          </a:xfrm>
        </p:spPr>
      </p:pic>
      <p:cxnSp>
        <p:nvCxnSpPr>
          <p:cNvPr id="54" name="Rett linje 53">
            <a:extLst>
              <a:ext uri="{FF2B5EF4-FFF2-40B4-BE49-F238E27FC236}">
                <a16:creationId xmlns:a16="http://schemas.microsoft.com/office/drawing/2014/main" id="{CE73DF52-D103-1CFC-6E46-1F3650250F26}"/>
              </a:ext>
            </a:extLst>
          </p:cNvPr>
          <p:cNvCxnSpPr>
            <a:cxnSpLocks/>
          </p:cNvCxnSpPr>
          <p:nvPr/>
        </p:nvCxnSpPr>
        <p:spPr>
          <a:xfrm>
            <a:off x="8204698" y="2040638"/>
            <a:ext cx="0" cy="3390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7" name="Rett linje 56">
            <a:extLst>
              <a:ext uri="{FF2B5EF4-FFF2-40B4-BE49-F238E27FC236}">
                <a16:creationId xmlns:a16="http://schemas.microsoft.com/office/drawing/2014/main" id="{2193BB13-377A-8BC7-30DD-EC953282296C}"/>
              </a:ext>
            </a:extLst>
          </p:cNvPr>
          <p:cNvCxnSpPr>
            <a:cxnSpLocks/>
          </p:cNvCxnSpPr>
          <p:nvPr/>
        </p:nvCxnSpPr>
        <p:spPr>
          <a:xfrm>
            <a:off x="6257130" y="42703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0" name="Vinkel 59">
            <a:extLst>
              <a:ext uri="{FF2B5EF4-FFF2-40B4-BE49-F238E27FC236}">
                <a16:creationId xmlns:a16="http://schemas.microsoft.com/office/drawing/2014/main" id="{AB6A0EBC-C1E3-59C1-32FF-EE28D60E49E9}"/>
              </a:ext>
            </a:extLst>
          </p:cNvPr>
          <p:cNvCxnSpPr>
            <a:cxnSpLocks/>
            <a:stCxn id="10" idx="2"/>
          </p:cNvCxnSpPr>
          <p:nvPr/>
        </p:nvCxnSpPr>
        <p:spPr>
          <a:xfrm rot="5400000">
            <a:off x="7062811" y="3205929"/>
            <a:ext cx="244946" cy="1883845"/>
          </a:xfrm>
          <a:prstGeom prst="bentConnector2">
            <a:avLst/>
          </a:prstGeom>
          <a:ln w="28575"/>
        </p:spPr>
        <p:style>
          <a:lnRef idx="1">
            <a:schemeClr val="accent1"/>
          </a:lnRef>
          <a:fillRef idx="0">
            <a:schemeClr val="accent1"/>
          </a:fillRef>
          <a:effectRef idx="0">
            <a:schemeClr val="accent1"/>
          </a:effectRef>
          <a:fontRef idx="minor">
            <a:schemeClr val="tx1"/>
          </a:fontRef>
        </p:style>
      </p:cxnSp>
      <p:cxnSp>
        <p:nvCxnSpPr>
          <p:cNvPr id="61" name="Vinkel 60">
            <a:extLst>
              <a:ext uri="{FF2B5EF4-FFF2-40B4-BE49-F238E27FC236}">
                <a16:creationId xmlns:a16="http://schemas.microsoft.com/office/drawing/2014/main" id="{7956E640-0748-44D5-2544-73CA29B263F7}"/>
              </a:ext>
            </a:extLst>
          </p:cNvPr>
          <p:cNvCxnSpPr>
            <a:cxnSpLocks/>
            <a:stCxn id="10" idx="2"/>
          </p:cNvCxnSpPr>
          <p:nvPr/>
        </p:nvCxnSpPr>
        <p:spPr>
          <a:xfrm rot="16200000" flipH="1">
            <a:off x="9984510" y="2168074"/>
            <a:ext cx="244946" cy="3959554"/>
          </a:xfrm>
          <a:prstGeom prst="bentConnector2">
            <a:avLst/>
          </a:prstGeom>
          <a:ln w="28575"/>
        </p:spPr>
        <p:style>
          <a:lnRef idx="1">
            <a:schemeClr val="accent1"/>
          </a:lnRef>
          <a:fillRef idx="0">
            <a:schemeClr val="accent1"/>
          </a:fillRef>
          <a:effectRef idx="0">
            <a:schemeClr val="accent1"/>
          </a:effectRef>
          <a:fontRef idx="minor">
            <a:schemeClr val="tx1"/>
          </a:fontRef>
        </p:style>
      </p:cxnSp>
      <p:cxnSp>
        <p:nvCxnSpPr>
          <p:cNvPr id="70" name="Rett linje 69">
            <a:extLst>
              <a:ext uri="{FF2B5EF4-FFF2-40B4-BE49-F238E27FC236}">
                <a16:creationId xmlns:a16="http://schemas.microsoft.com/office/drawing/2014/main" id="{A65C44DF-2469-0F12-A753-FF281CB1657A}"/>
              </a:ext>
            </a:extLst>
          </p:cNvPr>
          <p:cNvCxnSpPr>
            <a:cxnSpLocks/>
          </p:cNvCxnSpPr>
          <p:nvPr/>
        </p:nvCxnSpPr>
        <p:spPr>
          <a:xfrm>
            <a:off x="8661035" y="42703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1" name="Rett linje 70">
            <a:extLst>
              <a:ext uri="{FF2B5EF4-FFF2-40B4-BE49-F238E27FC236}">
                <a16:creationId xmlns:a16="http://schemas.microsoft.com/office/drawing/2014/main" id="{A5041742-46DA-A2EF-7FE2-07E124AFCAC4}"/>
              </a:ext>
            </a:extLst>
          </p:cNvPr>
          <p:cNvCxnSpPr>
            <a:cxnSpLocks/>
          </p:cNvCxnSpPr>
          <p:nvPr/>
        </p:nvCxnSpPr>
        <p:spPr>
          <a:xfrm>
            <a:off x="8947171" y="42703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2" name="Rett linje 71">
            <a:extLst>
              <a:ext uri="{FF2B5EF4-FFF2-40B4-BE49-F238E27FC236}">
                <a16:creationId xmlns:a16="http://schemas.microsoft.com/office/drawing/2014/main" id="{54E7BB1A-1ADE-D423-0340-F91E263ADAE6}"/>
              </a:ext>
            </a:extLst>
          </p:cNvPr>
          <p:cNvCxnSpPr>
            <a:cxnSpLocks/>
          </p:cNvCxnSpPr>
          <p:nvPr/>
        </p:nvCxnSpPr>
        <p:spPr>
          <a:xfrm>
            <a:off x="9241274" y="42703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3" name="Rett linje 72">
            <a:extLst>
              <a:ext uri="{FF2B5EF4-FFF2-40B4-BE49-F238E27FC236}">
                <a16:creationId xmlns:a16="http://schemas.microsoft.com/office/drawing/2014/main" id="{104772E1-D4DC-8EF0-F381-B1D04882E25C}"/>
              </a:ext>
            </a:extLst>
          </p:cNvPr>
          <p:cNvCxnSpPr>
            <a:cxnSpLocks/>
          </p:cNvCxnSpPr>
          <p:nvPr/>
        </p:nvCxnSpPr>
        <p:spPr>
          <a:xfrm>
            <a:off x="9527410" y="42703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4" name="Rett linje 73">
            <a:extLst>
              <a:ext uri="{FF2B5EF4-FFF2-40B4-BE49-F238E27FC236}">
                <a16:creationId xmlns:a16="http://schemas.microsoft.com/office/drawing/2014/main" id="{A52CCE60-8F01-D171-C685-FE92A83C3704}"/>
              </a:ext>
            </a:extLst>
          </p:cNvPr>
          <p:cNvCxnSpPr>
            <a:cxnSpLocks/>
          </p:cNvCxnSpPr>
          <p:nvPr/>
        </p:nvCxnSpPr>
        <p:spPr>
          <a:xfrm>
            <a:off x="9820847" y="42729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5" name="Rett linje 74">
            <a:extLst>
              <a:ext uri="{FF2B5EF4-FFF2-40B4-BE49-F238E27FC236}">
                <a16:creationId xmlns:a16="http://schemas.microsoft.com/office/drawing/2014/main" id="{2B34677D-7E3E-9BC7-C623-59CD37BC6E20}"/>
              </a:ext>
            </a:extLst>
          </p:cNvPr>
          <p:cNvCxnSpPr>
            <a:cxnSpLocks/>
          </p:cNvCxnSpPr>
          <p:nvPr/>
        </p:nvCxnSpPr>
        <p:spPr>
          <a:xfrm>
            <a:off x="10106983" y="42729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6" name="Rett linje 75">
            <a:extLst>
              <a:ext uri="{FF2B5EF4-FFF2-40B4-BE49-F238E27FC236}">
                <a16:creationId xmlns:a16="http://schemas.microsoft.com/office/drawing/2014/main" id="{D6F07886-D67B-3AF4-B53E-86FCC17156B1}"/>
              </a:ext>
            </a:extLst>
          </p:cNvPr>
          <p:cNvCxnSpPr>
            <a:cxnSpLocks/>
          </p:cNvCxnSpPr>
          <p:nvPr/>
        </p:nvCxnSpPr>
        <p:spPr>
          <a:xfrm>
            <a:off x="10401086" y="42729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7" name="Rett linje 76">
            <a:extLst>
              <a:ext uri="{FF2B5EF4-FFF2-40B4-BE49-F238E27FC236}">
                <a16:creationId xmlns:a16="http://schemas.microsoft.com/office/drawing/2014/main" id="{FFE378A7-8851-5CDF-FE54-5429CA2F534E}"/>
              </a:ext>
            </a:extLst>
          </p:cNvPr>
          <p:cNvCxnSpPr>
            <a:cxnSpLocks/>
          </p:cNvCxnSpPr>
          <p:nvPr/>
        </p:nvCxnSpPr>
        <p:spPr>
          <a:xfrm>
            <a:off x="10687222" y="42729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9" name="Rett linje 78">
            <a:extLst>
              <a:ext uri="{FF2B5EF4-FFF2-40B4-BE49-F238E27FC236}">
                <a16:creationId xmlns:a16="http://schemas.microsoft.com/office/drawing/2014/main" id="{BDF22309-141A-BF3D-C3E6-27E68A804950}"/>
              </a:ext>
            </a:extLst>
          </p:cNvPr>
          <p:cNvCxnSpPr>
            <a:cxnSpLocks/>
          </p:cNvCxnSpPr>
          <p:nvPr/>
        </p:nvCxnSpPr>
        <p:spPr>
          <a:xfrm>
            <a:off x="10926949" y="42677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0" name="Rett linje 79">
            <a:extLst>
              <a:ext uri="{FF2B5EF4-FFF2-40B4-BE49-F238E27FC236}">
                <a16:creationId xmlns:a16="http://schemas.microsoft.com/office/drawing/2014/main" id="{23839D12-0D95-6D7D-50EC-C6E17539A1AE}"/>
              </a:ext>
            </a:extLst>
          </p:cNvPr>
          <p:cNvCxnSpPr>
            <a:cxnSpLocks/>
          </p:cNvCxnSpPr>
          <p:nvPr/>
        </p:nvCxnSpPr>
        <p:spPr>
          <a:xfrm>
            <a:off x="11213085" y="42677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1" name="Rett linje 80">
            <a:extLst>
              <a:ext uri="{FF2B5EF4-FFF2-40B4-BE49-F238E27FC236}">
                <a16:creationId xmlns:a16="http://schemas.microsoft.com/office/drawing/2014/main" id="{00A3B628-3644-FB66-A233-3F4622262947}"/>
              </a:ext>
            </a:extLst>
          </p:cNvPr>
          <p:cNvCxnSpPr>
            <a:cxnSpLocks/>
          </p:cNvCxnSpPr>
          <p:nvPr/>
        </p:nvCxnSpPr>
        <p:spPr>
          <a:xfrm>
            <a:off x="11507188" y="42677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2" name="Rett linje 81">
            <a:extLst>
              <a:ext uri="{FF2B5EF4-FFF2-40B4-BE49-F238E27FC236}">
                <a16:creationId xmlns:a16="http://schemas.microsoft.com/office/drawing/2014/main" id="{CD1FFBF9-BE94-EBFA-054D-DE65E927BFB2}"/>
              </a:ext>
            </a:extLst>
          </p:cNvPr>
          <p:cNvCxnSpPr>
            <a:cxnSpLocks/>
          </p:cNvCxnSpPr>
          <p:nvPr/>
        </p:nvCxnSpPr>
        <p:spPr>
          <a:xfrm>
            <a:off x="11793324" y="42677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3" name="Rett linje 82">
            <a:extLst>
              <a:ext uri="{FF2B5EF4-FFF2-40B4-BE49-F238E27FC236}">
                <a16:creationId xmlns:a16="http://schemas.microsoft.com/office/drawing/2014/main" id="{4DF0396C-FFBA-4B40-A06E-A7A98E008F5B}"/>
              </a:ext>
            </a:extLst>
          </p:cNvPr>
          <p:cNvCxnSpPr>
            <a:cxnSpLocks/>
          </p:cNvCxnSpPr>
          <p:nvPr/>
        </p:nvCxnSpPr>
        <p:spPr>
          <a:xfrm>
            <a:off x="12073113" y="42703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5" name="Rett linje 84">
            <a:extLst>
              <a:ext uri="{FF2B5EF4-FFF2-40B4-BE49-F238E27FC236}">
                <a16:creationId xmlns:a16="http://schemas.microsoft.com/office/drawing/2014/main" id="{8DE4AEA3-79F6-0F6A-2A12-1CEF659F16CF}"/>
              </a:ext>
            </a:extLst>
          </p:cNvPr>
          <p:cNvCxnSpPr>
            <a:cxnSpLocks/>
          </p:cNvCxnSpPr>
          <p:nvPr/>
        </p:nvCxnSpPr>
        <p:spPr>
          <a:xfrm>
            <a:off x="8127127" y="42677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6" name="Rett linje 85">
            <a:extLst>
              <a:ext uri="{FF2B5EF4-FFF2-40B4-BE49-F238E27FC236}">
                <a16:creationId xmlns:a16="http://schemas.microsoft.com/office/drawing/2014/main" id="{BA531AE0-46CB-8596-38D2-0FBD201B4C0F}"/>
              </a:ext>
            </a:extLst>
          </p:cNvPr>
          <p:cNvCxnSpPr>
            <a:cxnSpLocks/>
          </p:cNvCxnSpPr>
          <p:nvPr/>
        </p:nvCxnSpPr>
        <p:spPr>
          <a:xfrm>
            <a:off x="8421652" y="42677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7" name="Rett linje 86">
            <a:extLst>
              <a:ext uri="{FF2B5EF4-FFF2-40B4-BE49-F238E27FC236}">
                <a16:creationId xmlns:a16="http://schemas.microsoft.com/office/drawing/2014/main" id="{E03A1675-89D3-C57E-9CFE-7ADF3DFFBEAA}"/>
              </a:ext>
            </a:extLst>
          </p:cNvPr>
          <p:cNvCxnSpPr>
            <a:cxnSpLocks/>
          </p:cNvCxnSpPr>
          <p:nvPr/>
        </p:nvCxnSpPr>
        <p:spPr>
          <a:xfrm>
            <a:off x="6239204" y="6160955"/>
            <a:ext cx="0" cy="339056"/>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0" name="Bilde 49" descr="Et bilde som inneholder Font, Grafikk, skjermbilde, logo&#10;&#10;Automatisk generert beskrivelse">
            <a:extLst>
              <a:ext uri="{FF2B5EF4-FFF2-40B4-BE49-F238E27FC236}">
                <a16:creationId xmlns:a16="http://schemas.microsoft.com/office/drawing/2014/main" id="{EFCAD50E-D62C-FFAA-0066-8B797547CA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4970" y="6771333"/>
            <a:ext cx="2188467" cy="742175"/>
          </a:xfrm>
          <a:prstGeom prst="rect">
            <a:avLst/>
          </a:prstGeom>
        </p:spPr>
      </p:pic>
      <p:sp>
        <p:nvSpPr>
          <p:cNvPr id="96" name="TekstSylinder 95">
            <a:extLst>
              <a:ext uri="{FF2B5EF4-FFF2-40B4-BE49-F238E27FC236}">
                <a16:creationId xmlns:a16="http://schemas.microsoft.com/office/drawing/2014/main" id="{52221B7E-6B42-D88F-FF43-285B6F32D24C}"/>
              </a:ext>
            </a:extLst>
          </p:cNvPr>
          <p:cNvSpPr txBox="1"/>
          <p:nvPr/>
        </p:nvSpPr>
        <p:spPr>
          <a:xfrm rot="16200000">
            <a:off x="-2205470" y="4156502"/>
            <a:ext cx="7053722" cy="830997"/>
          </a:xfrm>
          <a:prstGeom prst="rect">
            <a:avLst/>
          </a:prstGeom>
          <a:noFill/>
        </p:spPr>
        <p:txBody>
          <a:bodyPr wrap="square" rtlCol="0">
            <a:spAutoFit/>
          </a:bodyPr>
          <a:lstStyle/>
          <a:p>
            <a:pPr algn="ctr"/>
            <a:r>
              <a:rPr lang="nb-NO" sz="4800"/>
              <a:t>Public </a:t>
            </a:r>
            <a:r>
              <a:rPr lang="nb-NO" sz="4800" err="1"/>
              <a:t>administration</a:t>
            </a:r>
            <a:endParaRPr lang="nb-NO" sz="4800"/>
          </a:p>
        </p:txBody>
      </p:sp>
    </p:spTree>
    <p:extLst>
      <p:ext uri="{BB962C8B-B14F-4D97-AF65-F5344CB8AC3E}">
        <p14:creationId xmlns:p14="http://schemas.microsoft.com/office/powerpoint/2010/main" val="158111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tel 1">
            <a:extLst>
              <a:ext uri="{FF2B5EF4-FFF2-40B4-BE49-F238E27FC236}">
                <a16:creationId xmlns:a16="http://schemas.microsoft.com/office/drawing/2014/main" id="{6F9AAAAA-6DE9-D4AD-D827-BDB2F9A2C5C7}"/>
              </a:ext>
            </a:extLst>
          </p:cNvPr>
          <p:cNvSpPr>
            <a:spLocks noGrp="1"/>
          </p:cNvSpPr>
          <p:nvPr>
            <p:ph type="ctrTitle"/>
          </p:nvPr>
        </p:nvSpPr>
        <p:spPr>
          <a:xfrm>
            <a:off x="5977101" y="5800515"/>
            <a:ext cx="7798860" cy="1530351"/>
          </a:xfrm>
        </p:spPr>
        <p:txBody>
          <a:bodyPr>
            <a:normAutofit fontScale="90000"/>
          </a:bodyPr>
          <a:lstStyle/>
          <a:p>
            <a:r>
              <a:rPr lang="nb-NO" sz="2800"/>
              <a:t>OUR MISSION</a:t>
            </a:r>
            <a:br>
              <a:rPr lang="nb-NO" sz="2800"/>
            </a:br>
            <a:br>
              <a:rPr lang="nb-NO" sz="2800"/>
            </a:br>
            <a:r>
              <a:rPr lang="en-GB" sz="5400" noProof="0"/>
              <a:t>Digitalisation = simpler everyday life for citizens and businesses</a:t>
            </a:r>
            <a:endParaRPr lang="nb-NO"/>
          </a:p>
        </p:txBody>
      </p:sp>
      <p:sp>
        <p:nvSpPr>
          <p:cNvPr id="6" name="Rektangel 5">
            <a:extLst>
              <a:ext uri="{FF2B5EF4-FFF2-40B4-BE49-F238E27FC236}">
                <a16:creationId xmlns:a16="http://schemas.microsoft.com/office/drawing/2014/main" id="{A066DA51-9EFB-4BB4-9D6A-9351860FDF91}"/>
              </a:ext>
            </a:extLst>
          </p:cNvPr>
          <p:cNvSpPr/>
          <p:nvPr/>
        </p:nvSpPr>
        <p:spPr>
          <a:xfrm>
            <a:off x="1888761" y="344774"/>
            <a:ext cx="2713219" cy="88441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7" name="Bilde 6" descr="Et bilde som inneholder Font, Grafikk, skjermbilde, logo&#10;&#10;Automatisk generert beskrivelse">
            <a:extLst>
              <a:ext uri="{FF2B5EF4-FFF2-40B4-BE49-F238E27FC236}">
                <a16:creationId xmlns:a16="http://schemas.microsoft.com/office/drawing/2014/main" id="{D550F0DF-A6A1-C798-C5EC-3A79B4C80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554" y="594125"/>
            <a:ext cx="3745270" cy="1270135"/>
          </a:xfrm>
          <a:prstGeom prst="rect">
            <a:avLst/>
          </a:prstGeom>
        </p:spPr>
      </p:pic>
    </p:spTree>
    <p:extLst>
      <p:ext uri="{BB962C8B-B14F-4D97-AF65-F5344CB8AC3E}">
        <p14:creationId xmlns:p14="http://schemas.microsoft.com/office/powerpoint/2010/main" val="1672840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Rett linje 15">
            <a:extLst>
              <a:ext uri="{FF2B5EF4-FFF2-40B4-BE49-F238E27FC236}">
                <a16:creationId xmlns:a16="http://schemas.microsoft.com/office/drawing/2014/main" id="{30F449B8-B8AA-4B20-BF37-5D8F603BFAF7}"/>
              </a:ext>
            </a:extLst>
          </p:cNvPr>
          <p:cNvCxnSpPr>
            <a:cxnSpLocks/>
          </p:cNvCxnSpPr>
          <p:nvPr/>
        </p:nvCxnSpPr>
        <p:spPr>
          <a:xfrm>
            <a:off x="6817102" y="6420216"/>
            <a:ext cx="0" cy="16607"/>
          </a:xfrm>
          <a:prstGeom prst="line">
            <a:avLst/>
          </a:prstGeom>
        </p:spPr>
        <p:style>
          <a:lnRef idx="1">
            <a:schemeClr val="accent1"/>
          </a:lnRef>
          <a:fillRef idx="0">
            <a:schemeClr val="accent1"/>
          </a:fillRef>
          <a:effectRef idx="0">
            <a:schemeClr val="accent1"/>
          </a:effectRef>
          <a:fontRef idx="minor">
            <a:schemeClr val="tx1"/>
          </a:fontRef>
        </p:style>
      </p:cxnSp>
      <p:pic>
        <p:nvPicPr>
          <p:cNvPr id="4" name="Bilde 5" descr="Et bilde som inneholder lys, mørk&#10;&#10;Automatisk generert beskrivelse">
            <a:extLst>
              <a:ext uri="{FF2B5EF4-FFF2-40B4-BE49-F238E27FC236}">
                <a16:creationId xmlns:a16="http://schemas.microsoft.com/office/drawing/2014/main" id="{0C707A56-08BB-487E-8126-B56D040A9B0A}"/>
              </a:ext>
            </a:extLst>
          </p:cNvPr>
          <p:cNvPicPr>
            <a:picLocks noChangeAspect="1"/>
          </p:cNvPicPr>
          <p:nvPr/>
        </p:nvPicPr>
        <p:blipFill>
          <a:blip r:embed="rId2"/>
          <a:stretch>
            <a:fillRect/>
          </a:stretch>
        </p:blipFill>
        <p:spPr>
          <a:xfrm>
            <a:off x="-884277" y="-697480"/>
            <a:ext cx="10522663" cy="10538960"/>
          </a:xfrm>
          <a:prstGeom prst="rect">
            <a:avLst/>
          </a:prstGeom>
        </p:spPr>
      </p:pic>
      <p:pic>
        <p:nvPicPr>
          <p:cNvPr id="5" name="Bilde 6" descr="Et bilde som inneholder tekst, utendørs&#10;&#10;Automatisk generert beskrivelse">
            <a:extLst>
              <a:ext uri="{FF2B5EF4-FFF2-40B4-BE49-F238E27FC236}">
                <a16:creationId xmlns:a16="http://schemas.microsoft.com/office/drawing/2014/main" id="{60FB59C8-571B-4B8A-B265-5D37811280F5}"/>
              </a:ext>
            </a:extLst>
          </p:cNvPr>
          <p:cNvPicPr>
            <a:picLocks noChangeAspect="1"/>
          </p:cNvPicPr>
          <p:nvPr/>
        </p:nvPicPr>
        <p:blipFill>
          <a:blip r:embed="rId3"/>
          <a:stretch>
            <a:fillRect/>
          </a:stretch>
        </p:blipFill>
        <p:spPr>
          <a:xfrm>
            <a:off x="7882070" y="4989538"/>
            <a:ext cx="8414127" cy="1683623"/>
          </a:xfrm>
          <a:prstGeom prst="rect">
            <a:avLst/>
          </a:prstGeom>
        </p:spPr>
      </p:pic>
      <p:pic>
        <p:nvPicPr>
          <p:cNvPr id="7" name="Bilde 8" descr="Et bilde som inneholder tekst&#10;&#10;Automatisk generert beskrivelse">
            <a:extLst>
              <a:ext uri="{FF2B5EF4-FFF2-40B4-BE49-F238E27FC236}">
                <a16:creationId xmlns:a16="http://schemas.microsoft.com/office/drawing/2014/main" id="{6509E93B-6077-4A28-8A70-7D6ADEFFD07A}"/>
              </a:ext>
            </a:extLst>
          </p:cNvPr>
          <p:cNvPicPr>
            <a:picLocks noChangeAspect="1"/>
          </p:cNvPicPr>
          <p:nvPr/>
        </p:nvPicPr>
        <p:blipFill>
          <a:blip r:embed="rId4"/>
          <a:stretch>
            <a:fillRect/>
          </a:stretch>
        </p:blipFill>
        <p:spPr>
          <a:xfrm>
            <a:off x="7882070" y="7171159"/>
            <a:ext cx="8414127" cy="1683623"/>
          </a:xfrm>
          <a:prstGeom prst="rect">
            <a:avLst/>
          </a:prstGeom>
        </p:spPr>
      </p:pic>
      <p:pic>
        <p:nvPicPr>
          <p:cNvPr id="8" name="Bilde 7">
            <a:extLst>
              <a:ext uri="{FF2B5EF4-FFF2-40B4-BE49-F238E27FC236}">
                <a16:creationId xmlns:a16="http://schemas.microsoft.com/office/drawing/2014/main" id="{FE58313A-A36F-5945-ADF0-71005EE121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82070" y="2806710"/>
            <a:ext cx="8414127" cy="1684831"/>
          </a:xfrm>
          <a:prstGeom prst="rect">
            <a:avLst/>
          </a:prstGeom>
        </p:spPr>
      </p:pic>
      <p:sp>
        <p:nvSpPr>
          <p:cNvPr id="2" name="TekstSylinder 1">
            <a:extLst>
              <a:ext uri="{FF2B5EF4-FFF2-40B4-BE49-F238E27FC236}">
                <a16:creationId xmlns:a16="http://schemas.microsoft.com/office/drawing/2014/main" id="{45928446-0D96-041A-5257-548CB4E94A29}"/>
              </a:ext>
            </a:extLst>
          </p:cNvPr>
          <p:cNvSpPr txBox="1"/>
          <p:nvPr/>
        </p:nvSpPr>
        <p:spPr>
          <a:xfrm>
            <a:off x="2653260" y="3942413"/>
            <a:ext cx="1079291" cy="440762"/>
          </a:xfrm>
          <a:prstGeom prst="rect">
            <a:avLst/>
          </a:prstGeom>
          <a:noFill/>
        </p:spPr>
        <p:txBody>
          <a:bodyPr wrap="square" rtlCol="0">
            <a:spAutoFit/>
          </a:bodyPr>
          <a:lstStyle/>
          <a:p>
            <a:r>
              <a:rPr lang="nb-NO"/>
              <a:t>87</a:t>
            </a:r>
          </a:p>
        </p:txBody>
      </p:sp>
      <p:sp>
        <p:nvSpPr>
          <p:cNvPr id="3" name="TekstSylinder 2">
            <a:extLst>
              <a:ext uri="{FF2B5EF4-FFF2-40B4-BE49-F238E27FC236}">
                <a16:creationId xmlns:a16="http://schemas.microsoft.com/office/drawing/2014/main" id="{8F6314A1-A6D1-A9FB-C551-E4C58D927C04}"/>
              </a:ext>
            </a:extLst>
          </p:cNvPr>
          <p:cNvSpPr txBox="1"/>
          <p:nvPr/>
        </p:nvSpPr>
        <p:spPr>
          <a:xfrm>
            <a:off x="856939" y="6012018"/>
            <a:ext cx="1079291" cy="440762"/>
          </a:xfrm>
          <a:prstGeom prst="rect">
            <a:avLst/>
          </a:prstGeom>
          <a:noFill/>
        </p:spPr>
        <p:txBody>
          <a:bodyPr wrap="square" rtlCol="0">
            <a:spAutoFit/>
          </a:bodyPr>
          <a:lstStyle/>
          <a:p>
            <a:r>
              <a:rPr lang="nb-NO"/>
              <a:t>143</a:t>
            </a:r>
          </a:p>
        </p:txBody>
      </p:sp>
      <p:sp>
        <p:nvSpPr>
          <p:cNvPr id="6" name="TekstSylinder 5">
            <a:extLst>
              <a:ext uri="{FF2B5EF4-FFF2-40B4-BE49-F238E27FC236}">
                <a16:creationId xmlns:a16="http://schemas.microsoft.com/office/drawing/2014/main" id="{27F0074C-B38D-D6C6-8981-9D6CDC74BBCD}"/>
              </a:ext>
            </a:extLst>
          </p:cNvPr>
          <p:cNvSpPr txBox="1"/>
          <p:nvPr/>
        </p:nvSpPr>
        <p:spPr>
          <a:xfrm>
            <a:off x="3657601" y="6950778"/>
            <a:ext cx="1079291" cy="440762"/>
          </a:xfrm>
          <a:prstGeom prst="rect">
            <a:avLst/>
          </a:prstGeom>
          <a:noFill/>
        </p:spPr>
        <p:txBody>
          <a:bodyPr wrap="square" rtlCol="0">
            <a:spAutoFit/>
          </a:bodyPr>
          <a:lstStyle/>
          <a:p>
            <a:r>
              <a:rPr lang="nb-NO"/>
              <a:t>154</a:t>
            </a:r>
          </a:p>
        </p:txBody>
      </p:sp>
      <p:sp>
        <p:nvSpPr>
          <p:cNvPr id="10" name="TekstSylinder 9">
            <a:extLst>
              <a:ext uri="{FF2B5EF4-FFF2-40B4-BE49-F238E27FC236}">
                <a16:creationId xmlns:a16="http://schemas.microsoft.com/office/drawing/2014/main" id="{AB240C2A-C7D2-4810-8A96-31CBD3027DF8}"/>
              </a:ext>
            </a:extLst>
          </p:cNvPr>
          <p:cNvSpPr txBox="1"/>
          <p:nvPr/>
        </p:nvSpPr>
        <p:spPr>
          <a:xfrm>
            <a:off x="7882070" y="2088331"/>
            <a:ext cx="4826402" cy="440762"/>
          </a:xfrm>
          <a:prstGeom prst="rect">
            <a:avLst/>
          </a:prstGeom>
          <a:noFill/>
        </p:spPr>
        <p:txBody>
          <a:bodyPr wrap="square" rtlCol="0">
            <a:spAutoFit/>
          </a:bodyPr>
          <a:lstStyle/>
          <a:p>
            <a:r>
              <a:rPr lang="nb-NO" b="1"/>
              <a:t>384 </a:t>
            </a:r>
            <a:r>
              <a:rPr lang="nb-NO" b="1" err="1"/>
              <a:t>employees</a:t>
            </a:r>
            <a:r>
              <a:rPr lang="nb-NO" b="1"/>
              <a:t> in total (2023)</a:t>
            </a:r>
          </a:p>
        </p:txBody>
      </p:sp>
    </p:spTree>
    <p:extLst>
      <p:ext uri="{BB962C8B-B14F-4D97-AF65-F5344CB8AC3E}">
        <p14:creationId xmlns:p14="http://schemas.microsoft.com/office/powerpoint/2010/main" val="33585037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e 7">
            <a:extLst>
              <a:ext uri="{FF2B5EF4-FFF2-40B4-BE49-F238E27FC236}">
                <a16:creationId xmlns:a16="http://schemas.microsoft.com/office/drawing/2014/main" id="{2CEC7FF3-2366-2C0E-050F-76941A7BA3F7}"/>
              </a:ext>
            </a:extLst>
          </p:cNvPr>
          <p:cNvPicPr>
            <a:picLocks noChangeAspect="1"/>
          </p:cNvPicPr>
          <p:nvPr/>
        </p:nvPicPr>
        <p:blipFill>
          <a:blip r:embed="rId3"/>
          <a:stretch>
            <a:fillRect/>
          </a:stretch>
        </p:blipFill>
        <p:spPr>
          <a:xfrm>
            <a:off x="471823" y="347679"/>
            <a:ext cx="1347319" cy="763405"/>
          </a:xfrm>
          <a:prstGeom prst="rect">
            <a:avLst/>
          </a:prstGeom>
        </p:spPr>
      </p:pic>
      <p:pic>
        <p:nvPicPr>
          <p:cNvPr id="3" name="Picture 2" descr="Et bilde som inneholder himmel, utendørs, vann, fjell&#10;&#10;Automatisk generert beskrivelse">
            <a:extLst>
              <a:ext uri="{FF2B5EF4-FFF2-40B4-BE49-F238E27FC236}">
                <a16:creationId xmlns:a16="http://schemas.microsoft.com/office/drawing/2014/main" id="{5AC66F14-B8A5-EC9C-9FF3-50CCCAC9D6B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3261" r="1" b="1"/>
          <a:stretch/>
        </p:blipFill>
        <p:spPr bwMode="auto">
          <a:xfrm>
            <a:off x="6549552" y="10"/>
            <a:ext cx="9744348" cy="4486646"/>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noFill/>
          <a:extLst>
            <a:ext uri="{909E8E84-426E-40DD-AFC4-6F175D3DCCD1}">
              <a14:hiddenFill xmlns:a14="http://schemas.microsoft.com/office/drawing/2010/main">
                <a:solidFill>
                  <a:srgbClr val="FFFFFF"/>
                </a:solidFill>
              </a14:hiddenFill>
            </a:ext>
          </a:extLst>
        </p:spPr>
      </p:pic>
      <p:pic>
        <p:nvPicPr>
          <p:cNvPr id="4" name="Picture 2" descr="Et bilde som inneholder vann, himmel, utendørs, båt&#10;&#10;Automatisk generert beskrivelse">
            <a:extLst>
              <a:ext uri="{FF2B5EF4-FFF2-40B4-BE49-F238E27FC236}">
                <a16:creationId xmlns:a16="http://schemas.microsoft.com/office/drawing/2014/main" id="{E3147549-2C8B-6614-76D2-B41534E2F96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4095" r="1" b="4050"/>
          <a:stretch/>
        </p:blipFill>
        <p:spPr bwMode="auto">
          <a:xfrm>
            <a:off x="6510064" y="4657344"/>
            <a:ext cx="9744348" cy="4486656"/>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noFill/>
          <a:extLst>
            <a:ext uri="{909E8E84-426E-40DD-AFC4-6F175D3DCCD1}">
              <a14:hiddenFill xmlns:a14="http://schemas.microsoft.com/office/drawing/2010/main">
                <a:solidFill>
                  <a:srgbClr val="FFFFFF"/>
                </a:solidFill>
              </a14:hiddenFill>
            </a:ext>
          </a:extLst>
        </p:spPr>
      </p:pic>
      <p:sp>
        <p:nvSpPr>
          <p:cNvPr id="5" name="Plassholder for innhold 2">
            <a:extLst>
              <a:ext uri="{FF2B5EF4-FFF2-40B4-BE49-F238E27FC236}">
                <a16:creationId xmlns:a16="http://schemas.microsoft.com/office/drawing/2014/main" id="{61CE335C-2397-5767-895C-88D416193906}"/>
              </a:ext>
            </a:extLst>
          </p:cNvPr>
          <p:cNvSpPr txBox="1">
            <a:spLocks/>
          </p:cNvSpPr>
          <p:nvPr/>
        </p:nvSpPr>
        <p:spPr>
          <a:xfrm>
            <a:off x="599332" y="2243333"/>
            <a:ext cx="6443108" cy="4885801"/>
          </a:xfrm>
          <a:prstGeom prst="rect">
            <a:avLst/>
          </a:prstGeom>
          <a:noFill/>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228600" algn="l" defTabSz="914400" rtl="0" eaLnBrk="1" fontAlgn="auto" latinLnBrk="0" hangingPunct="1">
              <a:lnSpc>
                <a:spcPct val="150000"/>
              </a:lnSpc>
              <a:spcBef>
                <a:spcPts val="2500"/>
              </a:spcBef>
              <a:spcAft>
                <a:spcPts val="0"/>
              </a:spcAft>
              <a:buClr>
                <a:srgbClr val="C2132C"/>
              </a:buClr>
              <a:buSzTx/>
              <a:buFont typeface="Arial" panose="020B0604020202020204" pitchFamily="34" charset="0"/>
              <a:buChar char="•"/>
              <a:tabLst/>
              <a:defRPr/>
            </a:pPr>
            <a:r>
              <a:rPr kumimoji="0" lang="en-US" sz="2700" b="0" i="0" u="none" strike="noStrike" kern="1200" cap="none" spc="0" normalizeH="0" baseline="0" noProof="0">
                <a:ln>
                  <a:noFill/>
                </a:ln>
                <a:solidFill>
                  <a:prstClr val="black"/>
                </a:solidFill>
                <a:effectLst/>
                <a:uLnTx/>
                <a:uFillTx/>
                <a:latin typeface="Calibri" panose="020F0502020204030204"/>
                <a:ea typeface="+mn-ea"/>
                <a:cs typeface="+mn-cs"/>
              </a:rPr>
              <a:t>92 per cent of Norwegians communicated digitally with public services the last 12 months</a:t>
            </a:r>
            <a:r>
              <a:rPr kumimoji="0" lang="en-US" sz="2700" b="0" i="0" u="none" strike="noStrike" kern="1200" cap="none" spc="0" normalizeH="0" baseline="30000" noProof="0">
                <a:ln>
                  <a:noFill/>
                </a:ln>
                <a:solidFill>
                  <a:prstClr val="black"/>
                </a:solidFill>
                <a:effectLst/>
                <a:uLnTx/>
                <a:uFillTx/>
                <a:latin typeface="Calibri" panose="020F0502020204030204"/>
                <a:ea typeface="+mn-ea"/>
                <a:cs typeface="+mn-cs"/>
              </a:rPr>
              <a:t> </a:t>
            </a:r>
          </a:p>
          <a:p>
            <a:pPr marL="0" marR="0" lvl="0" indent="-228600" algn="l" defTabSz="914400" rtl="0" eaLnBrk="1" fontAlgn="auto" latinLnBrk="0" hangingPunct="1">
              <a:lnSpc>
                <a:spcPct val="150000"/>
              </a:lnSpc>
              <a:spcBef>
                <a:spcPts val="2500"/>
              </a:spcBef>
              <a:spcAft>
                <a:spcPts val="0"/>
              </a:spcAft>
              <a:buClr>
                <a:srgbClr val="C2132C"/>
              </a:buClr>
              <a:buSzTx/>
              <a:buFont typeface="Arial" panose="020B0604020202020204" pitchFamily="34" charset="0"/>
              <a:buChar char="•"/>
              <a:tabLst/>
              <a:defRPr/>
            </a:pPr>
            <a:r>
              <a:rPr kumimoji="0" lang="en-US" sz="2700" b="0" i="0" u="none" strike="noStrike" kern="1200" cap="none" spc="0" normalizeH="0" baseline="0" noProof="0">
                <a:ln>
                  <a:noFill/>
                </a:ln>
                <a:solidFill>
                  <a:prstClr val="black"/>
                </a:solidFill>
                <a:effectLst/>
                <a:uLnTx/>
                <a:uFillTx/>
                <a:latin typeface="Calibri" panose="020F0502020204030204"/>
                <a:ea typeface="+mn-ea"/>
                <a:cs typeface="+mn-cs"/>
              </a:rPr>
              <a:t>99,1 per cent of Norwegian households have access to </a:t>
            </a:r>
            <a:r>
              <a:rPr kumimoji="0" lang="en-US" sz="2700" b="0" i="0" u="none" strike="noStrike" kern="1200" cap="none" spc="0" normalizeH="0" baseline="0" noProof="0" err="1">
                <a:ln>
                  <a:noFill/>
                </a:ln>
                <a:solidFill>
                  <a:prstClr val="black"/>
                </a:solidFill>
                <a:effectLst/>
                <a:uLnTx/>
                <a:uFillTx/>
                <a:latin typeface="Calibri" panose="020F0502020204030204"/>
                <a:ea typeface="+mn-ea"/>
                <a:cs typeface="+mn-cs"/>
              </a:rPr>
              <a:t>hig</a:t>
            </a:r>
            <a:r>
              <a:rPr lang="en-US" sz="2700">
                <a:solidFill>
                  <a:prstClr val="black"/>
                </a:solidFill>
                <a:latin typeface="Calibri" panose="020F0502020204030204"/>
              </a:rPr>
              <a:t>h speed </a:t>
            </a:r>
            <a:r>
              <a:rPr lang="en-US" sz="2700" err="1">
                <a:solidFill>
                  <a:prstClr val="black"/>
                </a:solidFill>
                <a:latin typeface="Calibri" panose="020F0502020204030204"/>
              </a:rPr>
              <a:t>internett</a:t>
            </a:r>
            <a:endParaRPr kumimoji="0" lang="en-US" sz="2700" b="0" i="0" u="none" strike="noStrike" kern="1200" cap="none" spc="0" normalizeH="0" baseline="0" noProof="0">
              <a:ln>
                <a:noFill/>
              </a:ln>
              <a:solidFill>
                <a:prstClr val="black"/>
              </a:solidFill>
              <a:effectLst/>
              <a:uLnTx/>
              <a:uFillTx/>
              <a:latin typeface="Calibri" panose="020F0502020204030204"/>
              <a:ea typeface="Calibri"/>
              <a:cs typeface="Calibri"/>
            </a:endParaRPr>
          </a:p>
          <a:p>
            <a:pPr marL="0" marR="0" lvl="0" indent="-228600" algn="l" defTabSz="914400" rtl="0" eaLnBrk="1" fontAlgn="auto" latinLnBrk="0" hangingPunct="1">
              <a:lnSpc>
                <a:spcPct val="150000"/>
              </a:lnSpc>
              <a:spcBef>
                <a:spcPts val="2500"/>
              </a:spcBef>
              <a:spcAft>
                <a:spcPts val="0"/>
              </a:spcAft>
              <a:buClr>
                <a:srgbClr val="C2132C"/>
              </a:buClr>
              <a:buSzTx/>
              <a:buFont typeface="Arial" panose="020B0604020202020204" pitchFamily="34" charset="0"/>
              <a:buChar char="•"/>
              <a:tabLst/>
              <a:defRPr/>
            </a:pPr>
            <a:r>
              <a:rPr kumimoji="0" lang="en-US" sz="2700" b="0" i="0" u="none" strike="noStrike" kern="1200" cap="none" spc="0" normalizeH="0" baseline="0" noProof="0">
                <a:ln>
                  <a:noFill/>
                </a:ln>
                <a:solidFill>
                  <a:prstClr val="black"/>
                </a:solidFill>
                <a:effectLst/>
                <a:uLnTx/>
                <a:uFillTx/>
                <a:latin typeface="Calibri" panose="020F0502020204030204"/>
                <a:ea typeface="+mn-ea"/>
                <a:cs typeface="+mn-cs"/>
              </a:rPr>
              <a:t>8 out of 10 Norwegians have trust in our government (OECD 2022) </a:t>
            </a:r>
            <a:endParaRPr kumimoji="0" lang="en-US" sz="2700" b="0" i="0" u="none" strike="noStrike" kern="1200" cap="none" spc="0" normalizeH="0" baseline="0" noProof="0">
              <a:ln>
                <a:noFill/>
              </a:ln>
              <a:solidFill>
                <a:prstClr val="black"/>
              </a:solidFill>
              <a:effectLst/>
              <a:uLnTx/>
              <a:uFillTx/>
              <a:latin typeface="Calibri" panose="020F0502020204030204"/>
              <a:ea typeface="Calibri" panose="020F0502020204030204"/>
              <a:cs typeface="Calibri" panose="020F0502020204030204"/>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7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3097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emkant 7">
            <a:extLst>
              <a:ext uri="{FF2B5EF4-FFF2-40B4-BE49-F238E27FC236}">
                <a16:creationId xmlns:a16="http://schemas.microsoft.com/office/drawing/2014/main" id="{09F4DF8A-97A2-653F-9FD5-6087AB8F8473}"/>
              </a:ext>
            </a:extLst>
          </p:cNvPr>
          <p:cNvSpPr/>
          <p:nvPr/>
        </p:nvSpPr>
        <p:spPr>
          <a:xfrm>
            <a:off x="1156971" y="1515918"/>
            <a:ext cx="3620362" cy="676656"/>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400" b="0" i="0" u="none" strike="noStrike" kern="1200" cap="none" spc="0" normalizeH="0" baseline="0" noProof="0" err="1">
                <a:ln>
                  <a:noFill/>
                </a:ln>
                <a:solidFill>
                  <a:prstClr val="black"/>
                </a:solidFill>
                <a:effectLst/>
                <a:uLnTx/>
                <a:uFillTx/>
                <a:latin typeface="Calibri" panose="020F0502020204030204"/>
                <a:ea typeface="+mn-ea"/>
                <a:cs typeface="+mn-cs"/>
              </a:rPr>
              <a:t>We</a:t>
            </a:r>
            <a:r>
              <a:rPr kumimoji="0" lang="nb-NO" sz="3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3400" b="0" i="0" u="none" strike="noStrike" kern="1200" cap="none" spc="0" normalizeH="0" baseline="0" noProof="0" err="1">
                <a:ln>
                  <a:noFill/>
                </a:ln>
                <a:solidFill>
                  <a:prstClr val="black"/>
                </a:solidFill>
                <a:effectLst/>
                <a:uLnTx/>
                <a:uFillTx/>
                <a:latin typeface="Calibri" panose="020F0502020204030204"/>
                <a:ea typeface="+mn-ea"/>
                <a:cs typeface="+mn-cs"/>
              </a:rPr>
              <a:t>work</a:t>
            </a:r>
            <a:r>
              <a:rPr kumimoji="0" lang="nb-NO" sz="3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3400" b="0" i="0" u="none" strike="noStrike" kern="1200" cap="none" spc="0" normalizeH="0" baseline="0" noProof="0" err="1">
                <a:ln>
                  <a:noFill/>
                </a:ln>
                <a:solidFill>
                  <a:prstClr val="black"/>
                </a:solidFill>
                <a:effectLst/>
                <a:uLnTx/>
                <a:uFillTx/>
                <a:latin typeface="Calibri" panose="020F0502020204030204"/>
                <a:ea typeface="+mn-ea"/>
                <a:cs typeface="+mn-cs"/>
              </a:rPr>
              <a:t>towards</a:t>
            </a:r>
            <a:endParaRPr kumimoji="0" lang="nb-NO" sz="3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Vinkeltegn 8">
            <a:extLst>
              <a:ext uri="{FF2B5EF4-FFF2-40B4-BE49-F238E27FC236}">
                <a16:creationId xmlns:a16="http://schemas.microsoft.com/office/drawing/2014/main" id="{8D0A5B6F-4303-B852-FB69-7E4D96DE0FD7}"/>
              </a:ext>
            </a:extLst>
          </p:cNvPr>
          <p:cNvSpPr/>
          <p:nvPr/>
        </p:nvSpPr>
        <p:spPr>
          <a:xfrm>
            <a:off x="4777334" y="1515918"/>
            <a:ext cx="6642505" cy="676656"/>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400" b="0" i="0" u="none" strike="noStrike" kern="1200" cap="none" spc="0" normalizeH="0" baseline="0" noProof="0">
                <a:ln>
                  <a:noFill/>
                </a:ln>
                <a:solidFill>
                  <a:prstClr val="black"/>
                </a:solidFill>
                <a:effectLst/>
                <a:uLnTx/>
                <a:uFillTx/>
                <a:latin typeface="Calibri" panose="020F0502020204030204"/>
                <a:ea typeface="+mn-ea"/>
                <a:cs typeface="+mn-cs"/>
              </a:rPr>
              <a:t>by   </a:t>
            </a:r>
          </a:p>
        </p:txBody>
      </p:sp>
      <p:sp>
        <p:nvSpPr>
          <p:cNvPr id="10" name="Vinkeltegn 9">
            <a:extLst>
              <a:ext uri="{FF2B5EF4-FFF2-40B4-BE49-F238E27FC236}">
                <a16:creationId xmlns:a16="http://schemas.microsoft.com/office/drawing/2014/main" id="{8DECB36A-EBCF-0353-9A31-0F8F0BA6A604}"/>
              </a:ext>
            </a:extLst>
          </p:cNvPr>
          <p:cNvSpPr/>
          <p:nvPr/>
        </p:nvSpPr>
        <p:spPr>
          <a:xfrm>
            <a:off x="11419840" y="1515918"/>
            <a:ext cx="3846665" cy="676656"/>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400" b="0" i="0" u="none" strike="noStrike" kern="1200" cap="none" spc="0" normalizeH="0" baseline="0" noProof="0">
                <a:ln>
                  <a:noFill/>
                </a:ln>
                <a:solidFill>
                  <a:prstClr val="black"/>
                </a:solidFill>
                <a:effectLst/>
                <a:uLnTx/>
                <a:uFillTx/>
                <a:latin typeface="Calibri" panose="020F0502020204030204"/>
                <a:ea typeface="+mn-ea"/>
                <a:cs typeface="+mn-cs"/>
              </a:rPr>
              <a:t>to </a:t>
            </a:r>
            <a:r>
              <a:rPr kumimoji="0" lang="nb-NO" sz="3400" b="0" i="0" u="none" strike="noStrike" kern="1200" cap="none" spc="0" normalizeH="0" baseline="0" noProof="0" err="1">
                <a:ln>
                  <a:noFill/>
                </a:ln>
                <a:solidFill>
                  <a:prstClr val="black"/>
                </a:solidFill>
                <a:effectLst/>
                <a:uLnTx/>
                <a:uFillTx/>
                <a:latin typeface="Calibri" panose="020F0502020204030204"/>
                <a:ea typeface="+mn-ea"/>
                <a:cs typeface="+mn-cs"/>
              </a:rPr>
              <a:t>achieve</a:t>
            </a:r>
            <a:endParaRPr kumimoji="0" lang="nb-NO" sz="3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Plassholder for innhold 2">
            <a:extLst>
              <a:ext uri="{FF2B5EF4-FFF2-40B4-BE49-F238E27FC236}">
                <a16:creationId xmlns:a16="http://schemas.microsoft.com/office/drawing/2014/main" id="{9DFFAF80-EC44-6263-6F5B-8A929164009C}"/>
              </a:ext>
            </a:extLst>
          </p:cNvPr>
          <p:cNvSpPr txBox="1">
            <a:spLocks/>
          </p:cNvSpPr>
          <p:nvPr/>
        </p:nvSpPr>
        <p:spPr>
          <a:xfrm>
            <a:off x="1156972" y="2847047"/>
            <a:ext cx="3620362" cy="371631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Faster and more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coordinated</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digitalisation</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of</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society</a:t>
            </a:r>
            <a:endParaRPr kumimoji="0" lang="nb-NO"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3" name="Gruppe 2">
            <a:extLst>
              <a:ext uri="{FF2B5EF4-FFF2-40B4-BE49-F238E27FC236}">
                <a16:creationId xmlns:a16="http://schemas.microsoft.com/office/drawing/2014/main" id="{2BCCE7AB-34ED-15BF-41DC-6CCC6A7B13A0}"/>
              </a:ext>
            </a:extLst>
          </p:cNvPr>
          <p:cNvGrpSpPr/>
          <p:nvPr/>
        </p:nvGrpSpPr>
        <p:grpSpPr>
          <a:xfrm>
            <a:off x="5062629" y="2847046"/>
            <a:ext cx="5469185" cy="5625993"/>
            <a:chOff x="5154070" y="2891967"/>
            <a:chExt cx="5469185" cy="5625993"/>
          </a:xfrm>
        </p:grpSpPr>
        <p:sp>
          <p:nvSpPr>
            <p:cNvPr id="13" name="Ellipse 12">
              <a:extLst>
                <a:ext uri="{FF2B5EF4-FFF2-40B4-BE49-F238E27FC236}">
                  <a16:creationId xmlns:a16="http://schemas.microsoft.com/office/drawing/2014/main" id="{B9BDB15E-A483-231C-B837-511A987F1EB3}"/>
                </a:ext>
              </a:extLst>
            </p:cNvPr>
            <p:cNvSpPr/>
            <p:nvPr/>
          </p:nvSpPr>
          <p:spPr>
            <a:xfrm>
              <a:off x="5748508" y="3580919"/>
              <a:ext cx="4297144" cy="4297146"/>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4" name="Gruppe 13">
              <a:extLst>
                <a:ext uri="{FF2B5EF4-FFF2-40B4-BE49-F238E27FC236}">
                  <a16:creationId xmlns:a16="http://schemas.microsoft.com/office/drawing/2014/main" id="{8DFC8300-983F-DAB3-8388-4BD04046DBA2}"/>
                </a:ext>
              </a:extLst>
            </p:cNvPr>
            <p:cNvGrpSpPr/>
            <p:nvPr/>
          </p:nvGrpSpPr>
          <p:grpSpPr>
            <a:xfrm>
              <a:off x="6845253" y="2891967"/>
              <a:ext cx="2087559" cy="2087558"/>
              <a:chOff x="6836930" y="965766"/>
              <a:chExt cx="2197342" cy="2197342"/>
            </a:xfrm>
          </p:grpSpPr>
          <p:sp>
            <p:nvSpPr>
              <p:cNvPr id="15" name="Ellipse 14">
                <a:extLst>
                  <a:ext uri="{FF2B5EF4-FFF2-40B4-BE49-F238E27FC236}">
                    <a16:creationId xmlns:a16="http://schemas.microsoft.com/office/drawing/2014/main" id="{718DC9D2-3A42-EC19-E85D-294F129A0510}"/>
                  </a:ext>
                </a:extLst>
              </p:cNvPr>
              <p:cNvSpPr/>
              <p:nvPr/>
            </p:nvSpPr>
            <p:spPr>
              <a:xfrm>
                <a:off x="6836930" y="965766"/>
                <a:ext cx="2197342" cy="2197342"/>
              </a:xfrm>
              <a:prstGeom prst="ellipse">
                <a:avLst/>
              </a:prstGeom>
              <a:solidFill>
                <a:schemeClr val="accent4">
                  <a:lumMod val="60000"/>
                  <a:lumOff val="4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kstSylinder 15">
                <a:extLst>
                  <a:ext uri="{FF2B5EF4-FFF2-40B4-BE49-F238E27FC236}">
                    <a16:creationId xmlns:a16="http://schemas.microsoft.com/office/drawing/2014/main" id="{1A63BC3C-4D33-C307-E94A-60E279C5342A}"/>
                  </a:ext>
                </a:extLst>
              </p:cNvPr>
              <p:cNvSpPr txBox="1"/>
              <p:nvPr/>
            </p:nvSpPr>
            <p:spPr>
              <a:xfrm>
                <a:off x="6970158" y="1355612"/>
                <a:ext cx="1927238" cy="874699"/>
              </a:xfrm>
              <a:prstGeom prst="rect">
                <a:avLst/>
              </a:prstGeom>
              <a:noFill/>
            </p:spPr>
            <p:txBody>
              <a:bodyPr wrap="none" rtlCol="0">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Providing</a:t>
                </a:r>
                <a:b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br>
                <a:r>
                  <a:rPr kumimoji="0" lang="nb-NO" sz="2400" b="1" i="0" u="none" strike="noStrike" kern="1200" cap="none" spc="0" normalizeH="0" baseline="0" noProof="0">
                    <a:ln>
                      <a:noFill/>
                    </a:ln>
                    <a:solidFill>
                      <a:prstClr val="black"/>
                    </a:solidFill>
                    <a:effectLst/>
                    <a:uLnTx/>
                    <a:uFillTx/>
                    <a:latin typeface="Calibri" panose="020F0502020204030204"/>
                    <a:ea typeface="+mn-ea"/>
                    <a:cs typeface="+mn-cs"/>
                  </a:rPr>
                  <a:t>policy </a:t>
                </a:r>
                <a:r>
                  <a:rPr kumimoji="0" lang="nb-NO" sz="2400" b="1" i="0" u="none" strike="noStrike" kern="1200" cap="none" spc="0" normalizeH="0" baseline="0" noProof="0" err="1">
                    <a:ln>
                      <a:noFill/>
                    </a:ln>
                    <a:solidFill>
                      <a:prstClr val="black"/>
                    </a:solidFill>
                    <a:effectLst/>
                    <a:uLnTx/>
                    <a:uFillTx/>
                    <a:latin typeface="Calibri" panose="020F0502020204030204"/>
                    <a:ea typeface="+mn-ea"/>
                    <a:cs typeface="+mn-cs"/>
                  </a:rPr>
                  <a:t>advice</a:t>
                </a:r>
                <a:endParaRPr kumimoji="0" lang="nb-NO"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 name="Gruppe 16">
              <a:extLst>
                <a:ext uri="{FF2B5EF4-FFF2-40B4-BE49-F238E27FC236}">
                  <a16:creationId xmlns:a16="http://schemas.microsoft.com/office/drawing/2014/main" id="{AE32C586-F7EE-77DC-5749-0694746E041B}"/>
                </a:ext>
              </a:extLst>
            </p:cNvPr>
            <p:cNvGrpSpPr/>
            <p:nvPr/>
          </p:nvGrpSpPr>
          <p:grpSpPr>
            <a:xfrm>
              <a:off x="8536974" y="4659011"/>
              <a:ext cx="2086281" cy="2086283"/>
              <a:chOff x="9485040" y="3253619"/>
              <a:chExt cx="2196001" cy="2196000"/>
            </a:xfrm>
          </p:grpSpPr>
          <p:sp>
            <p:nvSpPr>
              <p:cNvPr id="18" name="Ellipse 17">
                <a:extLst>
                  <a:ext uri="{FF2B5EF4-FFF2-40B4-BE49-F238E27FC236}">
                    <a16:creationId xmlns:a16="http://schemas.microsoft.com/office/drawing/2014/main" id="{DA8DBB1F-B636-A8FC-C1E8-F2654D093542}"/>
                  </a:ext>
                </a:extLst>
              </p:cNvPr>
              <p:cNvSpPr/>
              <p:nvPr/>
            </p:nvSpPr>
            <p:spPr>
              <a:xfrm>
                <a:off x="9485040" y="3253619"/>
                <a:ext cx="2196001" cy="2196000"/>
              </a:xfrm>
              <a:prstGeom prst="ellipse">
                <a:avLst/>
              </a:prstGeom>
              <a:solidFill>
                <a:schemeClr val="accent4">
                  <a:lumMod val="60000"/>
                  <a:lumOff val="4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kstSylinder 18">
                <a:extLst>
                  <a:ext uri="{FF2B5EF4-FFF2-40B4-BE49-F238E27FC236}">
                    <a16:creationId xmlns:a16="http://schemas.microsoft.com/office/drawing/2014/main" id="{E891E421-1549-945E-5148-A95712282FD9}"/>
                  </a:ext>
                </a:extLst>
              </p:cNvPr>
              <p:cNvSpPr txBox="1"/>
              <p:nvPr/>
            </p:nvSpPr>
            <p:spPr>
              <a:xfrm>
                <a:off x="9883222" y="3943046"/>
                <a:ext cx="1475381" cy="874699"/>
              </a:xfrm>
              <a:prstGeom prst="rect">
                <a:avLst/>
              </a:prstGeom>
              <a:noFill/>
            </p:spPr>
            <p:txBody>
              <a:bodyPr wrap="none" rtlCol="0">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2400" b="1" i="0" u="none" strike="noStrike" kern="1200" cap="none" spc="0" normalizeH="0" baseline="0" noProof="0" err="1">
                    <a:ln>
                      <a:noFill/>
                    </a:ln>
                    <a:solidFill>
                      <a:prstClr val="black"/>
                    </a:solidFill>
                    <a:effectLst/>
                    <a:uLnTx/>
                    <a:uFillTx/>
                    <a:latin typeface="Calibri" panose="020F0502020204030204"/>
                    <a:ea typeface="+mn-ea"/>
                    <a:cs typeface="+mn-cs"/>
                  </a:rPr>
                  <a:t>Initiating</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b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b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policy</a:t>
                </a:r>
              </a:p>
            </p:txBody>
          </p:sp>
        </p:grpSp>
        <p:grpSp>
          <p:nvGrpSpPr>
            <p:cNvPr id="20" name="Gruppe 19">
              <a:extLst>
                <a:ext uri="{FF2B5EF4-FFF2-40B4-BE49-F238E27FC236}">
                  <a16:creationId xmlns:a16="http://schemas.microsoft.com/office/drawing/2014/main" id="{85890E70-C0CF-0739-EE78-7ED7AFFFBE33}"/>
                </a:ext>
              </a:extLst>
            </p:cNvPr>
            <p:cNvGrpSpPr/>
            <p:nvPr/>
          </p:nvGrpSpPr>
          <p:grpSpPr>
            <a:xfrm>
              <a:off x="6845881" y="6431677"/>
              <a:ext cx="2086280" cy="2086283"/>
              <a:chOff x="6819986" y="5980892"/>
              <a:chExt cx="2196000" cy="2196000"/>
            </a:xfrm>
          </p:grpSpPr>
          <p:sp>
            <p:nvSpPr>
              <p:cNvPr id="21" name="Ellipse 20">
                <a:extLst>
                  <a:ext uri="{FF2B5EF4-FFF2-40B4-BE49-F238E27FC236}">
                    <a16:creationId xmlns:a16="http://schemas.microsoft.com/office/drawing/2014/main" id="{62867203-D2B1-57CE-A750-56D14E5C7B2D}"/>
                  </a:ext>
                </a:extLst>
              </p:cNvPr>
              <p:cNvSpPr>
                <a:spLocks noChangeAspect="1"/>
              </p:cNvSpPr>
              <p:nvPr/>
            </p:nvSpPr>
            <p:spPr>
              <a:xfrm>
                <a:off x="6819986" y="5980892"/>
                <a:ext cx="2196000" cy="2196000"/>
              </a:xfrm>
              <a:prstGeom prst="ellipse">
                <a:avLst/>
              </a:prstGeom>
              <a:solidFill>
                <a:schemeClr val="accent4">
                  <a:lumMod val="60000"/>
                  <a:lumOff val="4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kstSylinder 21">
                <a:extLst>
                  <a:ext uri="{FF2B5EF4-FFF2-40B4-BE49-F238E27FC236}">
                    <a16:creationId xmlns:a16="http://schemas.microsoft.com/office/drawing/2014/main" id="{0F65CBA5-B641-CCB6-6489-EBF239266F38}"/>
                  </a:ext>
                </a:extLst>
              </p:cNvPr>
              <p:cNvSpPr txBox="1"/>
              <p:nvPr/>
            </p:nvSpPr>
            <p:spPr>
              <a:xfrm>
                <a:off x="6996133" y="6237439"/>
                <a:ext cx="1860671" cy="1652208"/>
              </a:xfrm>
              <a:prstGeom prst="rect">
                <a:avLst/>
              </a:prstGeom>
              <a:noFill/>
            </p:spPr>
            <p:txBody>
              <a:bodyPr wrap="square" rtlCol="0">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Supplying</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1" i="0" u="none" strike="noStrike" kern="1200" cap="none" spc="0" normalizeH="0" baseline="0" noProof="0" err="1">
                    <a:ln>
                      <a:noFill/>
                    </a:ln>
                    <a:solidFill>
                      <a:prstClr val="black"/>
                    </a:solidFill>
                    <a:effectLst/>
                    <a:uLnTx/>
                    <a:uFillTx/>
                    <a:latin typeface="Calibri" panose="020F0502020204030204"/>
                    <a:ea typeface="+mn-ea"/>
                    <a:cs typeface="+mn-cs"/>
                  </a:rPr>
                  <a:t>shared</a:t>
                </a:r>
                <a:r>
                  <a:rPr kumimoji="0" lang="nb-NO" sz="2400" b="1" i="0" u="none" strike="noStrike" kern="1200" cap="none" spc="0" normalizeH="0" baseline="0" noProof="0">
                    <a:ln>
                      <a:noFill/>
                    </a:ln>
                    <a:solidFill>
                      <a:prstClr val="black"/>
                    </a:solidFill>
                    <a:effectLst/>
                    <a:uLnTx/>
                    <a:uFillTx/>
                    <a:latin typeface="Calibri" panose="020F0502020204030204"/>
                    <a:ea typeface="+mn-ea"/>
                    <a:cs typeface="+mn-cs"/>
                  </a:rPr>
                  <a:t> digital </a:t>
                </a:r>
                <a:r>
                  <a:rPr kumimoji="0" lang="nb-NO" sz="2400" b="1" i="0" u="none" strike="noStrike" kern="1200" cap="none" spc="0" normalizeH="0" baseline="0" noProof="0" err="1">
                    <a:ln>
                      <a:noFill/>
                    </a:ln>
                    <a:solidFill>
                      <a:prstClr val="black"/>
                    </a:solidFill>
                    <a:effectLst/>
                    <a:uLnTx/>
                    <a:uFillTx/>
                    <a:latin typeface="Calibri" panose="020F0502020204030204"/>
                    <a:ea typeface="+mn-ea"/>
                    <a:cs typeface="+mn-cs"/>
                  </a:rPr>
                  <a:t>solutions</a:t>
                </a:r>
                <a:endParaRPr kumimoji="0" lang="nb-NO"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3" name="Gruppe 22">
              <a:extLst>
                <a:ext uri="{FF2B5EF4-FFF2-40B4-BE49-F238E27FC236}">
                  <a16:creationId xmlns:a16="http://schemas.microsoft.com/office/drawing/2014/main" id="{568AD611-F172-DE49-0117-2BA1BF40E75A}"/>
                </a:ext>
              </a:extLst>
            </p:cNvPr>
            <p:cNvGrpSpPr/>
            <p:nvPr/>
          </p:nvGrpSpPr>
          <p:grpSpPr>
            <a:xfrm>
              <a:off x="5154070" y="4659013"/>
              <a:ext cx="2086282" cy="2086284"/>
              <a:chOff x="4608624" y="3253619"/>
              <a:chExt cx="2195999" cy="2196000"/>
            </a:xfrm>
          </p:grpSpPr>
          <p:sp>
            <p:nvSpPr>
              <p:cNvPr id="24" name="Ellipse 23">
                <a:extLst>
                  <a:ext uri="{FF2B5EF4-FFF2-40B4-BE49-F238E27FC236}">
                    <a16:creationId xmlns:a16="http://schemas.microsoft.com/office/drawing/2014/main" id="{E948ED69-6A4B-8217-8CEB-7AFA49524774}"/>
                  </a:ext>
                </a:extLst>
              </p:cNvPr>
              <p:cNvSpPr>
                <a:spLocks noChangeAspect="1"/>
              </p:cNvSpPr>
              <p:nvPr/>
            </p:nvSpPr>
            <p:spPr>
              <a:xfrm>
                <a:off x="4608624" y="3253619"/>
                <a:ext cx="2195999" cy="2196000"/>
              </a:xfrm>
              <a:prstGeom prst="ellipse">
                <a:avLst/>
              </a:prstGeom>
              <a:solidFill>
                <a:schemeClr val="accent4">
                  <a:lumMod val="60000"/>
                  <a:lumOff val="4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kstSylinder 24">
                <a:extLst>
                  <a:ext uri="{FF2B5EF4-FFF2-40B4-BE49-F238E27FC236}">
                    <a16:creationId xmlns:a16="http://schemas.microsoft.com/office/drawing/2014/main" id="{C0E7B332-9E09-73B7-AA64-663ADD688F03}"/>
                  </a:ext>
                </a:extLst>
              </p:cNvPr>
              <p:cNvSpPr txBox="1"/>
              <p:nvPr/>
            </p:nvSpPr>
            <p:spPr>
              <a:xfrm>
                <a:off x="4703767" y="3581447"/>
                <a:ext cx="2005713" cy="1522623"/>
              </a:xfrm>
              <a:prstGeom prst="rect">
                <a:avLst/>
              </a:prstGeom>
              <a:noFill/>
            </p:spPr>
            <p:txBody>
              <a:bodyPr wrap="square" rtlCol="0">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2200" b="0" i="0" u="none" strike="noStrike" kern="1200" cap="none" spc="0" normalizeH="0" baseline="0" noProof="0" err="1">
                    <a:ln>
                      <a:noFill/>
                    </a:ln>
                    <a:solidFill>
                      <a:prstClr val="black"/>
                    </a:solidFill>
                    <a:effectLst/>
                    <a:uLnTx/>
                    <a:uFillTx/>
                    <a:latin typeface="Calibri" panose="020F0502020204030204"/>
                    <a:ea typeface="+mn-ea"/>
                    <a:cs typeface="+mn-cs"/>
                  </a:rPr>
                  <a:t>Promoting</a:t>
                </a:r>
                <a:r>
                  <a:rPr kumimoji="0" lang="nb-NO" sz="22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200" b="1" i="0" u="none" strike="noStrike" kern="1200" cap="none" spc="0" normalizeH="0" baseline="0" noProof="0">
                    <a:ln>
                      <a:noFill/>
                    </a:ln>
                    <a:solidFill>
                      <a:prstClr val="black"/>
                    </a:solidFill>
                    <a:effectLst/>
                    <a:uLnTx/>
                    <a:uFillTx/>
                    <a:latin typeface="Calibri" panose="020F0502020204030204"/>
                    <a:ea typeface="+mn-ea"/>
                    <a:cs typeface="+mn-cs"/>
                  </a:rPr>
                  <a:t>universal design and </a:t>
                </a:r>
                <a:r>
                  <a:rPr kumimoji="0" lang="nb-NO" sz="2200" b="1" i="0" u="none" strike="noStrike" kern="1200" cap="none" spc="0" normalizeH="0" baseline="0" noProof="0" err="1">
                    <a:ln>
                      <a:noFill/>
                    </a:ln>
                    <a:solidFill>
                      <a:prstClr val="black"/>
                    </a:solidFill>
                    <a:effectLst/>
                    <a:uLnTx/>
                    <a:uFillTx/>
                    <a:latin typeface="Calibri" panose="020F0502020204030204"/>
                    <a:ea typeface="+mn-ea"/>
                    <a:cs typeface="+mn-cs"/>
                  </a:rPr>
                  <a:t>accessibility</a:t>
                </a:r>
                <a:endParaRPr kumimoji="0" lang="nb-NO" sz="2200" b="1"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6" name="Plassholder for innhold 2">
            <a:extLst>
              <a:ext uri="{FF2B5EF4-FFF2-40B4-BE49-F238E27FC236}">
                <a16:creationId xmlns:a16="http://schemas.microsoft.com/office/drawing/2014/main" id="{268BC4C6-4B27-8CAE-B492-F55E5123D7C3}"/>
              </a:ext>
            </a:extLst>
          </p:cNvPr>
          <p:cNvSpPr txBox="1">
            <a:spLocks/>
          </p:cNvSpPr>
          <p:nvPr/>
        </p:nvSpPr>
        <p:spPr>
          <a:xfrm>
            <a:off x="11472662" y="2847046"/>
            <a:ext cx="3846665" cy="539802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Coordinated</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digitalisation</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and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innovation</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that</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meet</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user</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needs</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and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ensures</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an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efficient</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public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sector</a:t>
            </a:r>
            <a:b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nb-NO"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Trustworthy</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and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coordinated</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public services</a:t>
            </a:r>
            <a:b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nb-NO"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User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friendly</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modern</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secure</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and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efficient</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digital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solutions</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b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nb-NO"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Universally</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designed</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and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accessible</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private and public digital services</a:t>
            </a:r>
          </a:p>
        </p:txBody>
      </p:sp>
      <p:pic>
        <p:nvPicPr>
          <p:cNvPr id="2" name="Bilde 7">
            <a:extLst>
              <a:ext uri="{FF2B5EF4-FFF2-40B4-BE49-F238E27FC236}">
                <a16:creationId xmlns:a16="http://schemas.microsoft.com/office/drawing/2014/main" id="{6EF1E93C-6989-BF88-EBFE-F4CA713321C1}"/>
              </a:ext>
            </a:extLst>
          </p:cNvPr>
          <p:cNvPicPr>
            <a:picLocks noChangeAspect="1"/>
          </p:cNvPicPr>
          <p:nvPr/>
        </p:nvPicPr>
        <p:blipFill>
          <a:blip r:embed="rId3"/>
          <a:stretch>
            <a:fillRect/>
          </a:stretch>
        </p:blipFill>
        <p:spPr>
          <a:xfrm>
            <a:off x="471823" y="347679"/>
            <a:ext cx="1347319" cy="763405"/>
          </a:xfrm>
          <a:prstGeom prst="rect">
            <a:avLst/>
          </a:prstGeom>
        </p:spPr>
      </p:pic>
    </p:spTree>
    <p:extLst>
      <p:ext uri="{BB962C8B-B14F-4D97-AF65-F5344CB8AC3E}">
        <p14:creationId xmlns:p14="http://schemas.microsoft.com/office/powerpoint/2010/main" val="532443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323B324-CC90-A400-C310-40A982202D9B}"/>
              </a:ext>
            </a:extLst>
          </p:cNvPr>
          <p:cNvSpPr>
            <a:spLocks noGrp="1"/>
          </p:cNvSpPr>
          <p:nvPr>
            <p:ph type="title"/>
          </p:nvPr>
        </p:nvSpPr>
        <p:spPr>
          <a:xfrm>
            <a:off x="4116346" y="1378263"/>
            <a:ext cx="12275993" cy="692497"/>
          </a:xfrm>
        </p:spPr>
        <p:txBody>
          <a:bodyPr/>
          <a:lstStyle/>
          <a:p>
            <a:r>
              <a:rPr lang="en-US">
                <a:cs typeface="Arial"/>
              </a:rPr>
              <a:t>The new strategy “Digital Norway of the Future” covering 2024–2030.</a:t>
            </a:r>
            <a:endParaRPr lang="nb-NO">
              <a:solidFill>
                <a:srgbClr val="FF0000"/>
              </a:solidFill>
              <a:cs typeface="Arial"/>
            </a:endParaRPr>
          </a:p>
        </p:txBody>
      </p:sp>
      <p:pic>
        <p:nvPicPr>
          <p:cNvPr id="7" name="Bilde 6">
            <a:extLst>
              <a:ext uri="{FF2B5EF4-FFF2-40B4-BE49-F238E27FC236}">
                <a16:creationId xmlns:a16="http://schemas.microsoft.com/office/drawing/2014/main" id="{8DE2BB50-DBF2-F349-26A0-55F24B63F29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729" b="98731" l="5273" r="95190">
                        <a14:foregroundMark x1="35060" y1="16609" x2="28955" y2="8651"/>
                        <a14:foregroundMark x1="28955" y1="8651" x2="33210" y2="9573"/>
                        <a14:foregroundMark x1="17299" y1="4960" x2="16004" y2="4960"/>
                        <a14:foregroundMark x1="15264" y1="4729" x2="13414" y2="5190"/>
                        <a14:foregroundMark x1="6475" y1="6805" x2="6475" y2="6805"/>
                        <a14:foregroundMark x1="5365" y1="7266" x2="5365" y2="7266"/>
                        <a14:foregroundMark x1="28122" y1="43368" x2="28122" y2="43368"/>
                        <a14:foregroundMark x1="24422" y1="43368" x2="24422" y2="43368"/>
                        <a14:foregroundMark x1="25162" y1="41522" x2="25162" y2="41522"/>
                        <a14:foregroundMark x1="27012" y1="42215" x2="27012" y2="42215"/>
                        <a14:foregroundMark x1="25717" y1="46136" x2="27567" y2="44060"/>
                        <a14:foregroundMark x1="27197" y1="50288" x2="27752" y2="42907"/>
                        <a14:foregroundMark x1="28955" y1="46597" x2="28492" y2="44983"/>
                        <a14:foregroundMark x1="29880" y1="43829" x2="29325" y2="42907"/>
                        <a14:foregroundMark x1="49121" y1="46136" x2="48936" y2="41753"/>
                        <a14:foregroundMark x1="49491" y1="42907" x2="50046" y2="41522"/>
                        <a14:foregroundMark x1="50046" y1="48674" x2="45328" y2="48212"/>
                        <a14:foregroundMark x1="50231" y1="71511" x2="49121" y2="74279"/>
                        <a14:foregroundMark x1="48289" y1="69435" x2="47919" y2="75202"/>
                        <a14:foregroundMark x1="48936" y1="70819" x2="48936" y2="70819"/>
                        <a14:foregroundMark x1="54857" y1="79700" x2="51341" y2="78547"/>
                        <a14:foregroundMark x1="51341" y1="96655" x2="51341" y2="96655"/>
                        <a14:foregroundMark x1="91859" y1="64937" x2="91859" y2="64937"/>
                        <a14:foregroundMark x1="27937" y1="39792" x2="27937" y2="39792"/>
                        <a14:foregroundMark x1="25347" y1="47290" x2="25717" y2="49596"/>
                        <a14:foregroundMark x1="26642" y1="41522" x2="26179" y2="49942"/>
                        <a14:foregroundMark x1="26179" y1="49942" x2="27012" y2="51211"/>
                        <a14:foregroundMark x1="24237" y1="42445" x2="27567" y2="51672"/>
                        <a14:foregroundMark x1="27567" y1="51672" x2="29140" y2="52826"/>
                        <a14:foregroundMark x1="37650" y1="34717" x2="37650" y2="34717"/>
                        <a14:foregroundMark x1="38205" y1="34256" x2="38205" y2="34256"/>
                        <a14:foregroundMark x1="38390" y1="33795" x2="38760" y2="32641"/>
                        <a14:foregroundMark x1="39963" y1="30796" x2="38760" y2="33795"/>
                        <a14:foregroundMark x1="39778" y1="31257" x2="41813" y2="23645"/>
                        <a14:foregroundMark x1="41813" y1="23645" x2="41813" y2="22837"/>
                        <a14:foregroundMark x1="38205" y1="33795" x2="33210" y2="38870"/>
                        <a14:foregroundMark x1="33210" y1="38870" x2="29510" y2="40023"/>
                        <a14:foregroundMark x1="61425" y1="63322" x2="55412" y2="67128"/>
                        <a14:foregroundMark x1="61795" y1="60784" x2="64940" y2="53287"/>
                        <a14:foregroundMark x1="64940" y1="53287" x2="64940" y2="52364"/>
                        <a14:foregroundMark x1="61055" y1="63322" x2="54857" y2="67820"/>
                        <a14:foregroundMark x1="54487" y1="68512" x2="59759" y2="66205"/>
                        <a14:foregroundMark x1="64570" y1="50519" x2="64755" y2="50750"/>
                        <a14:foregroundMark x1="64570" y1="49827" x2="64015" y2="48904"/>
                        <a14:foregroundMark x1="41258" y1="22607" x2="42183" y2="22607"/>
                        <a14:foregroundMark x1="33580" y1="68743" x2="38575" y2="62168"/>
                        <a14:foregroundMark x1="38575" y1="62168" x2="42368" y2="46136"/>
                        <a14:foregroundMark x1="43848" y1="44983" x2="39408" y2="59516"/>
                        <a14:foregroundMark x1="39408" y1="59516" x2="36910" y2="64475"/>
                        <a14:foregroundMark x1="46438" y1="43599" x2="53284" y2="47405"/>
                        <a14:foregroundMark x1="53284" y1="47405" x2="49491" y2="55363"/>
                        <a14:foregroundMark x1="49491" y1="55363" x2="43293" y2="56055"/>
                        <a14:foregroundMark x1="43293" y1="56055" x2="49399" y2="52018"/>
                        <a14:foregroundMark x1="49399" y1="52018" x2="49676" y2="56632"/>
                        <a14:foregroundMark x1="51341" y1="42907" x2="55874" y2="50058"/>
                        <a14:foregroundMark x1="55874" y1="50058" x2="52451" y2="55479"/>
                        <a14:foregroundMark x1="53932" y1="72895" x2="47549" y2="74856"/>
                        <a14:foregroundMark x1="47549" y1="74856" x2="44681" y2="85236"/>
                        <a14:foregroundMark x1="44681" y1="85236" x2="51434" y2="84314"/>
                        <a14:foregroundMark x1="51434" y1="84314" x2="55504" y2="78431"/>
                        <a14:foregroundMark x1="55504" y1="78431" x2="54302" y2="77278"/>
                        <a14:foregroundMark x1="33025" y1="43599" x2="30435" y2="53749"/>
                        <a14:foregroundMark x1="30435" y1="53749" x2="24329" y2="54787"/>
                        <a14:foregroundMark x1="24329" y1="54787" x2="22942" y2="47290"/>
                        <a14:foregroundMark x1="22942" y1="47290" x2="23127" y2="46828"/>
                        <a14:foregroundMark x1="22017" y1="49827" x2="28955" y2="57324"/>
                        <a14:foregroundMark x1="28955" y1="57324" x2="33950" y2="59631"/>
                        <a14:foregroundMark x1="67900" y1="71742" x2="64940" y2="75663"/>
                        <a14:foregroundMark x1="67715" y1="71511" x2="75208" y2="69204"/>
                        <a14:foregroundMark x1="95190" y1="66897" x2="91674" y2="71280"/>
                        <a14:foregroundMark x1="64570" y1="78201" x2="62165" y2="90311"/>
                        <a14:foregroundMark x1="60315" y1="92734" x2="51896" y2="97809"/>
                        <a14:foregroundMark x1="51711" y1="98039" x2="47179" y2="98731"/>
                        <a14:foregroundMark x1="7586" y1="12803" x2="13876" y2="11880"/>
                        <a14:foregroundMark x1="13876" y1="11880" x2="22387" y2="12341"/>
                      </a14:backgroundRemoval>
                    </a14:imgEffect>
                  </a14:imgLayer>
                </a14:imgProps>
              </a:ext>
              <a:ext uri="{28A0092B-C50C-407E-A947-70E740481C1C}">
                <a14:useLocalDpi xmlns:a14="http://schemas.microsoft.com/office/drawing/2010/main" val="0"/>
              </a:ext>
            </a:extLst>
          </a:blip>
          <a:srcRect l="8866"/>
          <a:stretch/>
        </p:blipFill>
        <p:spPr>
          <a:xfrm>
            <a:off x="-1" y="2070760"/>
            <a:ext cx="13890181" cy="6147822"/>
          </a:xfrm>
          <a:prstGeom prst="rect">
            <a:avLst/>
          </a:prstGeom>
        </p:spPr>
      </p:pic>
      <p:sp>
        <p:nvSpPr>
          <p:cNvPr id="3" name="TekstSylinder 2">
            <a:extLst>
              <a:ext uri="{FF2B5EF4-FFF2-40B4-BE49-F238E27FC236}">
                <a16:creationId xmlns:a16="http://schemas.microsoft.com/office/drawing/2014/main" id="{48CE3C40-AFF5-71AB-37E4-E2A5C159D3C2}"/>
              </a:ext>
            </a:extLst>
          </p:cNvPr>
          <p:cNvSpPr txBox="1"/>
          <p:nvPr/>
        </p:nvSpPr>
        <p:spPr>
          <a:xfrm>
            <a:off x="10192262" y="4007052"/>
            <a:ext cx="6200077" cy="1137619"/>
          </a:xfrm>
          <a:prstGeom prst="rect">
            <a:avLst/>
          </a:prstGeom>
          <a:noFill/>
        </p:spPr>
        <p:txBody>
          <a:bodyPr wrap="square" rtlCol="0">
            <a:spAutoFit/>
          </a:bodyPr>
          <a:lstStyle/>
          <a:p>
            <a:endParaRPr lang="nb-NO"/>
          </a:p>
          <a:p>
            <a:r>
              <a:rPr lang="nb-NO" b="1" i="1"/>
              <a:t>«</a:t>
            </a:r>
            <a:r>
              <a:rPr lang="nb-NO" b="1" i="1" err="1"/>
              <a:t>Norways</a:t>
            </a:r>
            <a:r>
              <a:rPr lang="nb-NO" b="1" i="1"/>
              <a:t> </a:t>
            </a:r>
            <a:r>
              <a:rPr lang="nb-NO" b="1" i="1" err="1"/>
              <a:t>ambition</a:t>
            </a:r>
            <a:r>
              <a:rPr lang="nb-NO" b="1" i="1"/>
              <a:t> is to </a:t>
            </a:r>
            <a:r>
              <a:rPr lang="nb-NO" b="1" i="1" err="1"/>
              <a:t>become</a:t>
            </a:r>
            <a:r>
              <a:rPr lang="nb-NO" b="1" i="1"/>
              <a:t> </a:t>
            </a:r>
            <a:r>
              <a:rPr lang="nb-NO" b="1" i="1" err="1"/>
              <a:t>the</a:t>
            </a:r>
            <a:r>
              <a:rPr lang="nb-NO" b="1" i="1"/>
              <a:t> </a:t>
            </a:r>
            <a:r>
              <a:rPr lang="nb-NO" b="1" i="1" err="1"/>
              <a:t>world's</a:t>
            </a:r>
            <a:r>
              <a:rPr lang="nb-NO" b="1" i="1"/>
              <a:t> most </a:t>
            </a:r>
            <a:r>
              <a:rPr lang="nb-NO" b="1" i="1" err="1"/>
              <a:t>digitized</a:t>
            </a:r>
            <a:r>
              <a:rPr lang="nb-NO" b="1" i="1"/>
              <a:t> country»</a:t>
            </a:r>
          </a:p>
        </p:txBody>
      </p:sp>
    </p:spTree>
    <p:extLst>
      <p:ext uri="{BB962C8B-B14F-4D97-AF65-F5344CB8AC3E}">
        <p14:creationId xmlns:p14="http://schemas.microsoft.com/office/powerpoint/2010/main" val="268053107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D1E48C9-9243-73C8-AC1E-485C8CBEB5EA}"/>
              </a:ext>
            </a:extLst>
          </p:cNvPr>
          <p:cNvSpPr>
            <a:spLocks noGrp="1"/>
          </p:cNvSpPr>
          <p:nvPr>
            <p:ph type="title"/>
          </p:nvPr>
        </p:nvSpPr>
        <p:spPr>
          <a:xfrm>
            <a:off x="2364231" y="1819159"/>
            <a:ext cx="12295197" cy="692497"/>
          </a:xfrm>
        </p:spPr>
        <p:txBody>
          <a:bodyPr/>
          <a:lstStyle/>
          <a:p>
            <a:r>
              <a:rPr lang="en-US"/>
              <a:t>Digital Norway of the Future – Strategic Focus</a:t>
            </a:r>
            <a:endParaRPr lang="nb-NO"/>
          </a:p>
        </p:txBody>
      </p:sp>
      <p:sp>
        <p:nvSpPr>
          <p:cNvPr id="3" name="Plassholder for innhold 2">
            <a:extLst>
              <a:ext uri="{FF2B5EF4-FFF2-40B4-BE49-F238E27FC236}">
                <a16:creationId xmlns:a16="http://schemas.microsoft.com/office/drawing/2014/main" id="{E634B0AA-C6B7-D7FA-DD8F-2F7252546E0D}"/>
              </a:ext>
            </a:extLst>
          </p:cNvPr>
          <p:cNvSpPr>
            <a:spLocks noGrp="1"/>
          </p:cNvSpPr>
          <p:nvPr>
            <p:ph idx="1"/>
          </p:nvPr>
        </p:nvSpPr>
        <p:spPr>
          <a:xfrm>
            <a:off x="2364232" y="2779408"/>
            <a:ext cx="12295197" cy="5764851"/>
          </a:xfrm>
        </p:spPr>
        <p:txBody>
          <a:bodyPr>
            <a:normAutofit lnSpcReduction="10000"/>
          </a:bodyPr>
          <a:lstStyle/>
          <a:p>
            <a:r>
              <a:rPr lang="en-US" b="1"/>
              <a:t>User-Friendly Services: </a:t>
            </a:r>
            <a:r>
              <a:rPr lang="en-US"/>
              <a:t>The strategy aims for easy-to-use digital solutions that simplify how citizens and businesses interact with the government.</a:t>
            </a:r>
          </a:p>
          <a:p>
            <a:pPr>
              <a:lnSpc>
                <a:spcPct val="107000"/>
              </a:lnSpc>
              <a:spcAft>
                <a:spcPts val="800"/>
              </a:spcAft>
            </a:pPr>
            <a:r>
              <a:rPr lang="en-US" b="1"/>
              <a:t>Strengthened Data Governance: </a:t>
            </a:r>
            <a:r>
              <a:rPr lang="en-US"/>
              <a:t>Sharing data between agencies reduces repetitive processes and makes regulation easier.</a:t>
            </a:r>
            <a:endParaRPr lang="nb-NO"/>
          </a:p>
          <a:p>
            <a:r>
              <a:rPr lang="en-US" b="1"/>
              <a:t>System Compatibility: </a:t>
            </a:r>
            <a:r>
              <a:rPr lang="en-US"/>
              <a:t>Better connections between systems help national and local agencies work together more smoothly.</a:t>
            </a:r>
            <a:endParaRPr lang="nb-NO"/>
          </a:p>
        </p:txBody>
      </p:sp>
    </p:spTree>
    <p:extLst>
      <p:ext uri="{BB962C8B-B14F-4D97-AF65-F5344CB8AC3E}">
        <p14:creationId xmlns:p14="http://schemas.microsoft.com/office/powerpoint/2010/main" val="36965146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Digdir PPTmal">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elsk" id="{9590665C-7DCB-4A57-9613-66C5DCECD862}" vid="{44923206-AFD3-4E70-B03D-C6CA90A78EEC}"/>
    </a:ext>
  </a:extLst>
</a:theme>
</file>

<file path=ppt/theme/theme2.xml><?xml version="1.0" encoding="utf-8"?>
<a:theme xmlns:a="http://schemas.openxmlformats.org/drawingml/2006/main" name="Overgang Introslides - Med lyd">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elsk" id="{9590665C-7DCB-4A57-9613-66C5DCECD862}" vid="{44923206-AFD3-4E70-B03D-C6CA90A78EEC}"/>
    </a:ext>
  </a:extLst>
</a:theme>
</file>

<file path=ppt/theme/theme3.xml><?xml version="1.0" encoding="utf-8"?>
<a:theme xmlns:a="http://schemas.openxmlformats.org/drawingml/2006/main" name="Overgang Introslides - Uten lyd">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elsk" id="{9590665C-7DCB-4A57-9613-66C5DCECD862}" vid="{44923206-AFD3-4E70-B03D-C6CA90A78EEC}"/>
    </a:ext>
  </a:extLst>
</a:theme>
</file>

<file path=ppt/theme/theme4.xml><?xml version="1.0" encoding="utf-8"?>
<a:theme xmlns:a="http://schemas.openxmlformats.org/drawingml/2006/main" name="1_Digdir PPTmal">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dir_ppt_mal" id="{09402E70-7836-4A76-98C1-D621FB816469}" vid="{F513D9EA-257E-4DB9-BFBF-9A5262E320A6}"/>
    </a:ext>
  </a:extLst>
</a:theme>
</file>

<file path=ppt/theme/theme5.xml><?xml version="1.0" encoding="utf-8"?>
<a:theme xmlns:a="http://schemas.openxmlformats.org/drawingml/2006/main" name="1_Egendefinert utformi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vergang Introslides - Med lyd">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dir_ppt_mal" id="{09402E70-7836-4A76-98C1-D621FB816469}" vid="{F8C07AF9-138E-458F-9801-2AB7D1CB6417}"/>
    </a:ext>
  </a:extLst>
</a:theme>
</file>

<file path=ppt/theme/theme7.xml><?xml version="1.0" encoding="utf-8"?>
<a:theme xmlns:a="http://schemas.openxmlformats.org/drawingml/2006/main" name="2_Digdir PPTmal">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elsk" id="{9590665C-7DCB-4A57-9613-66C5DCECD862}" vid="{44923206-AFD3-4E70-B03D-C6CA90A78EEC}"/>
    </a:ext>
  </a:extLst>
</a:theme>
</file>

<file path=ppt/theme/theme8.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AF7A52ADCE99F4CA4F4FD8CBADCD859" ma:contentTypeVersion="8" ma:contentTypeDescription="Create a new document." ma:contentTypeScope="" ma:versionID="74fb38a8a7baa06a802446c11dacf425">
  <xsd:schema xmlns:xsd="http://www.w3.org/2001/XMLSchema" xmlns:xs="http://www.w3.org/2001/XMLSchema" xmlns:p="http://schemas.microsoft.com/office/2006/metadata/properties" xmlns:ns2="a33f65b3-4da1-42a1-873d-b8b25791b5df" targetNamespace="http://schemas.microsoft.com/office/2006/metadata/properties" ma:root="true" ma:fieldsID="ca3abea02deac065418b449f2b819f23" ns2:_="">
    <xsd:import namespace="a33f65b3-4da1-42a1-873d-b8b25791b5d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3f65b3-4da1-42a1-873d-b8b25791b5d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AB2C36C-7B58-4803-8E24-941D293E580D}">
  <ds:schemaRefs>
    <ds:schemaRef ds:uri="http://schemas.microsoft.com/sharepoint/v3/contenttype/forms"/>
  </ds:schemaRefs>
</ds:datastoreItem>
</file>

<file path=customXml/itemProps2.xml><?xml version="1.0" encoding="utf-8"?>
<ds:datastoreItem xmlns:ds="http://schemas.openxmlformats.org/officeDocument/2006/customXml" ds:itemID="{B5DCB5C7-F4C7-4752-83C8-1C8D439AF7FE}">
  <ds:schemaRefs>
    <ds:schemaRef ds:uri="http://schemas.microsoft.com/office/2006/documentManagement/types"/>
    <ds:schemaRef ds:uri="http://schemas.microsoft.com/office/infopath/2007/PartnerControls"/>
    <ds:schemaRef ds:uri="http://purl.org/dc/dcmitype/"/>
    <ds:schemaRef ds:uri="http://purl.org/dc/elements/1.1/"/>
    <ds:schemaRef ds:uri="http://schemas.openxmlformats.org/package/2006/metadata/core-properties"/>
    <ds:schemaRef ds:uri="http://www.w3.org/XML/1998/namespace"/>
    <ds:schemaRef ds:uri="60d1c246-9c36-4aac-9a2d-e24bc9fc826c"/>
    <ds:schemaRef ds:uri="c24de2e1-9123-4dbe-8c3c-5f092863deeb"/>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106938E0-D05D-40B0-8A72-B9DCAF0613AD}"/>
</file>

<file path=docProps/app.xml><?xml version="1.0" encoding="utf-8"?>
<Properties xmlns="http://schemas.openxmlformats.org/officeDocument/2006/extended-properties" xmlns:vt="http://schemas.openxmlformats.org/officeDocument/2006/docPropsVTypes">
  <Template/>
  <TotalTime>0</TotalTime>
  <Words>2963</Words>
  <Application>Microsoft Office PowerPoint</Application>
  <PresentationFormat>Egendefinert</PresentationFormat>
  <Paragraphs>205</Paragraphs>
  <Slides>23</Slides>
  <Notes>13</Notes>
  <HiddenSlides>0</HiddenSlides>
  <MMClips>0</MMClips>
  <ScaleCrop>false</ScaleCrop>
  <HeadingPairs>
    <vt:vector size="6" baseType="variant">
      <vt:variant>
        <vt:lpstr>Brukte skrifter</vt:lpstr>
      </vt:variant>
      <vt:variant>
        <vt:i4>7</vt:i4>
      </vt:variant>
      <vt:variant>
        <vt:lpstr>Tema</vt:lpstr>
      </vt:variant>
      <vt:variant>
        <vt:i4>7</vt:i4>
      </vt:variant>
      <vt:variant>
        <vt:lpstr>Lysbildetitler</vt:lpstr>
      </vt:variant>
      <vt:variant>
        <vt:i4>23</vt:i4>
      </vt:variant>
    </vt:vector>
  </HeadingPairs>
  <TitlesOfParts>
    <vt:vector size="37" baseType="lpstr">
      <vt:lpstr>Arial</vt:lpstr>
      <vt:lpstr>Arial</vt:lpstr>
      <vt:lpstr>Calibri</vt:lpstr>
      <vt:lpstr>Calibri Light</vt:lpstr>
      <vt:lpstr>DIN-reg</vt:lpstr>
      <vt:lpstr>Inter</vt:lpstr>
      <vt:lpstr>Segoe UI</vt:lpstr>
      <vt:lpstr>Digdir PPTmal</vt:lpstr>
      <vt:lpstr>Overgang Introslides - Med lyd</vt:lpstr>
      <vt:lpstr>Overgang Introslides - Uten lyd</vt:lpstr>
      <vt:lpstr>1_Digdir PPTmal</vt:lpstr>
      <vt:lpstr>1_Egendefinert utforming</vt:lpstr>
      <vt:lpstr>1_Overgang Introslides - Med lyd</vt:lpstr>
      <vt:lpstr>2_Digdir PPTmal</vt:lpstr>
      <vt:lpstr>National Regulatory Control Council  Oktober 29. 2024, Viktor Olsen senior advisor</vt:lpstr>
      <vt:lpstr>Meeting agenda</vt:lpstr>
      <vt:lpstr>PowerPoint-presentasjon</vt:lpstr>
      <vt:lpstr>OUR MISSION  Digitalisation = simpler everyday life for citizens and businesses</vt:lpstr>
      <vt:lpstr>PowerPoint-presentasjon</vt:lpstr>
      <vt:lpstr>PowerPoint-presentasjon</vt:lpstr>
      <vt:lpstr>PowerPoint-presentasjon</vt:lpstr>
      <vt:lpstr>The new strategy “Digital Norway of the Future” covering 2024–2030.</vt:lpstr>
      <vt:lpstr>Digital Norway of the Future – Strategic Focus</vt:lpstr>
      <vt:lpstr>Supporting Efficient Laws and Less Bureaucracy</vt:lpstr>
      <vt:lpstr>How we contribute to address and solve some of the goals and challenges outlined in the strategy.</vt:lpstr>
      <vt:lpstr>PowerPoint-presentasjon</vt:lpstr>
      <vt:lpstr>Our shared digital solutions </vt:lpstr>
      <vt:lpstr>Data sharing</vt:lpstr>
      <vt:lpstr>Practical examples data sharing</vt:lpstr>
      <vt:lpstr>Shared Digital solutions, building blocks for digital services, most used.</vt:lpstr>
      <vt:lpstr>Practical examples solutions</vt:lpstr>
      <vt:lpstr>Altinn</vt:lpstr>
      <vt:lpstr>PowerPoint-presentasjon</vt:lpstr>
      <vt:lpstr>PowerPoint-presentasjon</vt:lpstr>
      <vt:lpstr>The third generation of Altinn is built as Free and Open-Source software</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Evensen, Marcus Alexander</dc:creator>
  <cp:lastModifiedBy>Sunnevåg, Tor Arild</cp:lastModifiedBy>
  <cp:revision>2</cp:revision>
  <cp:lastPrinted>2022-09-22T06:54:51Z</cp:lastPrinted>
  <dcterms:created xsi:type="dcterms:W3CDTF">2017-11-06T06:44:02Z</dcterms:created>
  <dcterms:modified xsi:type="dcterms:W3CDTF">2024-11-01T12:25:45Z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0x0101005AF7A52ADCE99F4CA4F4FD8CBADCD859</vt:lpwstr>
  </property>
</Properties>
</file>